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0" r:id="rId3"/>
    <p:sldId id="259" r:id="rId4"/>
    <p:sldId id="258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0E1D-3893-1866-98E3-33B052210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FBCF47-182D-29E1-633E-AF80E8F41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A76CF-F50D-16FE-BA99-57B49652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CF58-4C87-4C8A-8E69-8A3DA1890F57}" type="datetimeFigureOut">
              <a:rPr lang="en-GB" smtClean="0"/>
              <a:t>14/06/2025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5C7A5-DC37-24A4-BA90-8E4B633DE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4A0DD-82D2-9619-5D2B-19507034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B225-56DD-40C4-A078-C7C743AEF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91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A657E-CB20-F6F5-DED2-709834414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0AA2BF-3B0F-2759-AD9A-6809399AE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8F9FD-892C-F901-3F7B-7BF902A5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CF58-4C87-4C8A-8E69-8A3DA1890F57}" type="datetimeFigureOut">
              <a:rPr lang="en-GB" smtClean="0"/>
              <a:t>14/06/2025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53405-AE75-2744-556B-F492D1368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F865B-ACFE-0A14-69DB-1D54A7A9F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B225-56DD-40C4-A078-C7C743AEF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41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F2B59B-224C-29E6-902F-83893AC741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9A367-1B6B-AD2D-345D-E28F914A3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08B7F-45F7-069F-040D-98A6DE544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CF58-4C87-4C8A-8E69-8A3DA1890F57}" type="datetimeFigureOut">
              <a:rPr lang="en-GB" smtClean="0"/>
              <a:t>14/06/2025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4BCAB-0AF7-AABA-522C-4705FAF2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B8D73-1095-9106-7CA9-7679E00D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B225-56DD-40C4-A078-C7C743AEF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461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9D86D-74C0-7A88-14F8-4C9EEEF5D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D36E3-6863-9BC7-EF57-96B464232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23CF3-6C78-AA61-32D4-329612DB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CF58-4C87-4C8A-8E69-8A3DA1890F57}" type="datetimeFigureOut">
              <a:rPr lang="en-GB" smtClean="0"/>
              <a:t>14/06/2025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8B395-5E5F-5021-AE38-B8760B7FD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8239A-F197-7AE9-3A4B-A0B78F2F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B225-56DD-40C4-A078-C7C743AEF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693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2CBA-6EF0-B4CC-32E2-B97319C6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28469-73E5-7CA1-D774-9CAF39512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D38C5-D745-9ED0-AA4D-DF8851A6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CF58-4C87-4C8A-8E69-8A3DA1890F57}" type="datetimeFigureOut">
              <a:rPr lang="en-GB" smtClean="0"/>
              <a:t>14/06/2025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0B83D-9D17-7696-DD43-5B89CD25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1BD06-FA21-E36D-AAE6-243B9BF7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B225-56DD-40C4-A078-C7C743AEF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2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1EF5E-BF5D-9ADF-F6ED-4BEE3C9DF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32437-03CA-93B3-20AB-D123F03E8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1F79D-E95A-1248-4B90-DAA61D46A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3BE41-3F43-3AED-2D5F-01198B33C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CF58-4C87-4C8A-8E69-8A3DA1890F57}" type="datetimeFigureOut">
              <a:rPr lang="en-GB" smtClean="0"/>
              <a:t>14/06/2025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6C368-19AA-3402-F5C8-AF826ACED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B5B12-9D32-CEBE-01B7-658A3E51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B225-56DD-40C4-A078-C7C743AEF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5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9B06-0294-CAA0-9378-B0BA76E2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CA7C5-7538-3E19-F430-70AEECB08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BD3A1-1E09-0E7D-43B6-30774D669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2C8C7-569B-D078-F08F-6F4E0E467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4743CB-F0B1-2CB3-7230-1360B8464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FD6C2-0EA2-5766-4D3A-B974F20B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CF58-4C87-4C8A-8E69-8A3DA1890F57}" type="datetimeFigureOut">
              <a:rPr lang="en-GB" smtClean="0"/>
              <a:t>14/06/2025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970601-4C60-C9AF-AAE6-06A0A8A5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901F4E-A6C0-7D2C-72D1-F3BB36BB6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B225-56DD-40C4-A078-C7C743AEF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41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86364-9440-6775-68DA-0B3654025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FA7ED-6467-0C66-E1EB-691818174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CF58-4C87-4C8A-8E69-8A3DA1890F57}" type="datetimeFigureOut">
              <a:rPr lang="en-GB" smtClean="0"/>
              <a:t>14/06/2025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7DFBC-1C01-39E6-9D2F-7B5DEB927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48A3D-938F-2367-5544-0B341BAE1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B225-56DD-40C4-A078-C7C743AEF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22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615B1-E2A0-9E7D-6C47-CE3FC5235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CF58-4C87-4C8A-8E69-8A3DA1890F57}" type="datetimeFigureOut">
              <a:rPr lang="en-GB" smtClean="0"/>
              <a:t>14/06/2025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7990A-7260-02C2-FB79-2DB529073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AF911-2948-80C0-DFB2-F4942E18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B225-56DD-40C4-A078-C7C743AEF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53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6EF14-C353-FBA5-FBDA-423567043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C6A7B-B8A1-EBFD-346B-40B80D7F2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28736-F53B-677E-795E-8C330E740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39531-7516-3236-5675-81E317C17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CF58-4C87-4C8A-8E69-8A3DA1890F57}" type="datetimeFigureOut">
              <a:rPr lang="en-GB" smtClean="0"/>
              <a:t>14/06/2025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47A2F-AF05-249C-43E3-F38DB8188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CB56DE-C5F2-3E04-53E9-0FD205F97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B225-56DD-40C4-A078-C7C743AEF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150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67A6-6241-10D9-F386-CF4E512F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570976-9D9E-1844-95AA-61D6019AE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CB0ED-07F3-132B-C8C3-95D6B6DB1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4EA5F8-1CE2-9532-0FEA-F95176B25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CF58-4C87-4C8A-8E69-8A3DA1890F57}" type="datetimeFigureOut">
              <a:rPr lang="en-GB" smtClean="0"/>
              <a:t>14/06/2025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9D0E9-3628-95C8-AA38-65C19B75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DA2EA-D023-7852-C85C-C2C9EAF15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B225-56DD-40C4-A078-C7C743AEF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91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E122DD-D2CA-0AB0-A2DA-EA186E1C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D9D25-B285-7ED5-D58D-D2FDDE640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31BBB-08B6-F945-76A8-C912F606D2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E9CF58-4C87-4C8A-8E69-8A3DA1890F57}" type="datetimeFigureOut">
              <a:rPr lang="en-GB" smtClean="0"/>
              <a:t>14/06/2025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8B2A1-5DFE-C2BB-D712-9538DD1F1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5BE18-F602-7473-4EB8-BA28F8583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1CB225-56DD-40C4-A078-C7C743AEF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8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B4AE8A-0AB9-0EED-A838-FAFDEF757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baltic sea with Baltic Sea in the background&#10;&#10;AI-generated content may be incorrect.">
            <a:extLst>
              <a:ext uri="{FF2B5EF4-FFF2-40B4-BE49-F238E27FC236}">
                <a16:creationId xmlns:a16="http://schemas.microsoft.com/office/drawing/2014/main" id="{F3FED807-540D-4308-64F3-71A50459B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10" y="0"/>
            <a:ext cx="6407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34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6E320-F247-D66F-2C2E-04D32D55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B8C854B3-D463-F00A-5652-0D6449DEE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54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83E481-23DE-D347-97DE-7B636A418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house&#10;&#10;AI-generated content may be incorrect.">
            <a:extLst>
              <a:ext uri="{FF2B5EF4-FFF2-40B4-BE49-F238E27FC236}">
                <a16:creationId xmlns:a16="http://schemas.microsoft.com/office/drawing/2014/main" id="{723B4CA8-4768-FC39-DD30-27C884485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733425"/>
            <a:ext cx="114681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45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DBB009-7FA1-4F41-C302-E83D2ADCC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a child&#10;&#10;AI-generated content may be incorrect.">
            <a:extLst>
              <a:ext uri="{FF2B5EF4-FFF2-40B4-BE49-F238E27FC236}">
                <a16:creationId xmlns:a16="http://schemas.microsoft.com/office/drawing/2014/main" id="{1421BD63-E348-6BA5-9BF2-A9CBC04D2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09" y="0"/>
            <a:ext cx="516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14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9066A0-CD64-3C9A-20F5-426570263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AI-generated content may be incorrect.">
            <a:extLst>
              <a:ext uri="{FF2B5EF4-FFF2-40B4-BE49-F238E27FC236}">
                <a16:creationId xmlns:a16="http://schemas.microsoft.com/office/drawing/2014/main" id="{FE50F577-7C07-50E4-7236-2959C016C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30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3C9AB8-44F6-E22A-7300-DC11B7F9A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wling ball&#10;&#10;AI-generated content may be incorrect.">
            <a:extLst>
              <a:ext uri="{FF2B5EF4-FFF2-40B4-BE49-F238E27FC236}">
                <a16:creationId xmlns:a16="http://schemas.microsoft.com/office/drawing/2014/main" id="{3AADF9CA-75ED-CA44-0B02-C5D2CC1AA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21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890860-5B38-D086-6E86-D31AFF58E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posing for a photo&#10;&#10;AI-generated content may be incorrect.">
            <a:extLst>
              <a:ext uri="{FF2B5EF4-FFF2-40B4-BE49-F238E27FC236}">
                <a16:creationId xmlns:a16="http://schemas.microsoft.com/office/drawing/2014/main" id="{A587D15A-0410-2F4D-E5D6-6849B42B6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8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49BC64-0586-1E15-60CE-F00E0CE35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78EE70A-816A-B24B-D34B-3A9624FA1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4" y="0"/>
            <a:ext cx="1135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73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2CB208-99D4-A9A4-F755-17EF69BF6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sitting around a table&#10;&#10;AI-generated content may be incorrect.">
            <a:extLst>
              <a:ext uri="{FF2B5EF4-FFF2-40B4-BE49-F238E27FC236}">
                <a16:creationId xmlns:a16="http://schemas.microsoft.com/office/drawing/2014/main" id="{3A894AD4-B9C8-DA6C-7342-EF2724014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91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993EE6-885A-A70A-7904-FA665333F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posing for a picture&#10;&#10;AI-generated content may be incorrect.">
            <a:extLst>
              <a:ext uri="{FF2B5EF4-FFF2-40B4-BE49-F238E27FC236}">
                <a16:creationId xmlns:a16="http://schemas.microsoft.com/office/drawing/2014/main" id="{1A63B3D1-3959-B007-4368-D79325B99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74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4F6FEE-CDBA-8DA1-3A5D-7A97F1A50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table full of paper&#10;&#10;AI-generated content may be incorrect.">
            <a:extLst>
              <a:ext uri="{FF2B5EF4-FFF2-40B4-BE49-F238E27FC236}">
                <a16:creationId xmlns:a16="http://schemas.microsoft.com/office/drawing/2014/main" id="{5E657135-98BB-DA9E-F773-E890E6C7B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6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37FBA6-A5C2-D3BC-EA99-7622374F6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air of pants&#10;&#10;AI-generated content may be incorrect.">
            <a:extLst>
              <a:ext uri="{FF2B5EF4-FFF2-40B4-BE49-F238E27FC236}">
                <a16:creationId xmlns:a16="http://schemas.microsoft.com/office/drawing/2014/main" id="{046E6366-9440-27EB-E9EB-34465EEB7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64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Debbie Young</dc:creator>
  <cp:lastModifiedBy>David Lee</cp:lastModifiedBy>
  <cp:revision>2</cp:revision>
  <dcterms:created xsi:type="dcterms:W3CDTF">2025-06-09T16:26:00Z</dcterms:created>
  <dcterms:modified xsi:type="dcterms:W3CDTF">2025-06-14T14:42:41Z</dcterms:modified>
</cp:coreProperties>
</file>