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7" r:id="rId6"/>
    <p:sldId id="268" r:id="rId7"/>
    <p:sldId id="269" r:id="rId8"/>
    <p:sldId id="270" r:id="rId9"/>
    <p:sldId id="27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orge Phillips" userId="8e060773e19bdfae" providerId="LiveId" clId="{5098A0F1-5F88-45E0-96D7-1483A68A3B6D}"/>
    <pc:docChg chg="undo redo custSel addSld delSld modSld sldOrd">
      <pc:chgData name="George Phillips" userId="8e060773e19bdfae" providerId="LiveId" clId="{5098A0F1-5F88-45E0-96D7-1483A68A3B6D}" dt="2024-06-07T08:53:30.994" v="519" actId="20577"/>
      <pc:docMkLst>
        <pc:docMk/>
      </pc:docMkLst>
      <pc:sldChg chg="modSp mod">
        <pc:chgData name="George Phillips" userId="8e060773e19bdfae" providerId="LiveId" clId="{5098A0F1-5F88-45E0-96D7-1483A68A3B6D}" dt="2024-05-28T10:32:48.441" v="194" actId="207"/>
        <pc:sldMkLst>
          <pc:docMk/>
          <pc:sldMk cId="2120304736" sldId="256"/>
        </pc:sldMkLst>
        <pc:spChg chg="mod">
          <ac:chgData name="George Phillips" userId="8e060773e19bdfae" providerId="LiveId" clId="{5098A0F1-5F88-45E0-96D7-1483A68A3B6D}" dt="2024-05-28T10:31:59.917" v="64" actId="20577"/>
          <ac:spMkLst>
            <pc:docMk/>
            <pc:sldMk cId="2120304736" sldId="256"/>
            <ac:spMk id="2" creationId="{DC44E12A-2DF7-4EFF-B38B-2C97D774286E}"/>
          </ac:spMkLst>
        </pc:spChg>
        <pc:spChg chg="mod">
          <ac:chgData name="George Phillips" userId="8e060773e19bdfae" providerId="LiveId" clId="{5098A0F1-5F88-45E0-96D7-1483A68A3B6D}" dt="2024-05-28T10:32:48.441" v="194" actId="207"/>
          <ac:spMkLst>
            <pc:docMk/>
            <pc:sldMk cId="2120304736" sldId="256"/>
            <ac:spMk id="3" creationId="{FB88B60C-AB32-4330-BBB1-BBE7713596FB}"/>
          </ac:spMkLst>
        </pc:spChg>
      </pc:sldChg>
      <pc:sldChg chg="del">
        <pc:chgData name="George Phillips" userId="8e060773e19bdfae" providerId="LiveId" clId="{5098A0F1-5F88-45E0-96D7-1483A68A3B6D}" dt="2024-05-28T10:33:34.313" v="196" actId="2696"/>
        <pc:sldMkLst>
          <pc:docMk/>
          <pc:sldMk cId="3213764480" sldId="257"/>
        </pc:sldMkLst>
      </pc:sldChg>
      <pc:sldChg chg="del">
        <pc:chgData name="George Phillips" userId="8e060773e19bdfae" providerId="LiveId" clId="{5098A0F1-5F88-45E0-96D7-1483A68A3B6D}" dt="2024-05-28T10:55:34.295" v="422" actId="2696"/>
        <pc:sldMkLst>
          <pc:docMk/>
          <pc:sldMk cId="1371235440" sldId="258"/>
        </pc:sldMkLst>
      </pc:sldChg>
      <pc:sldChg chg="del">
        <pc:chgData name="George Phillips" userId="8e060773e19bdfae" providerId="LiveId" clId="{5098A0F1-5F88-45E0-96D7-1483A68A3B6D}" dt="2024-05-28T10:55:37.832" v="423" actId="2696"/>
        <pc:sldMkLst>
          <pc:docMk/>
          <pc:sldMk cId="2978445591" sldId="259"/>
        </pc:sldMkLst>
      </pc:sldChg>
      <pc:sldChg chg="del">
        <pc:chgData name="George Phillips" userId="8e060773e19bdfae" providerId="LiveId" clId="{5098A0F1-5F88-45E0-96D7-1483A68A3B6D}" dt="2024-05-28T10:55:00.615" v="418" actId="2696"/>
        <pc:sldMkLst>
          <pc:docMk/>
          <pc:sldMk cId="3319820907" sldId="260"/>
        </pc:sldMkLst>
      </pc:sldChg>
      <pc:sldChg chg="del">
        <pc:chgData name="George Phillips" userId="8e060773e19bdfae" providerId="LiveId" clId="{5098A0F1-5F88-45E0-96D7-1483A68A3B6D}" dt="2024-05-28T10:55:04.092" v="419" actId="2696"/>
        <pc:sldMkLst>
          <pc:docMk/>
          <pc:sldMk cId="755345079" sldId="261"/>
        </pc:sldMkLst>
      </pc:sldChg>
      <pc:sldChg chg="del">
        <pc:chgData name="George Phillips" userId="8e060773e19bdfae" providerId="LiveId" clId="{5098A0F1-5F88-45E0-96D7-1483A68A3B6D}" dt="2024-05-28T10:55:08.197" v="420" actId="2696"/>
        <pc:sldMkLst>
          <pc:docMk/>
          <pc:sldMk cId="3399472549" sldId="262"/>
        </pc:sldMkLst>
      </pc:sldChg>
      <pc:sldChg chg="del">
        <pc:chgData name="George Phillips" userId="8e060773e19bdfae" providerId="LiveId" clId="{5098A0F1-5F88-45E0-96D7-1483A68A3B6D}" dt="2024-05-28T10:55:11.460" v="421" actId="2696"/>
        <pc:sldMkLst>
          <pc:docMk/>
          <pc:sldMk cId="3347881731" sldId="263"/>
        </pc:sldMkLst>
      </pc:sldChg>
      <pc:sldChg chg="addSp modSp new">
        <pc:chgData name="George Phillips" userId="8e060773e19bdfae" providerId="LiveId" clId="{5098A0F1-5F88-45E0-96D7-1483A68A3B6D}" dt="2024-05-28T10:33:58.708" v="197"/>
        <pc:sldMkLst>
          <pc:docMk/>
          <pc:sldMk cId="2349911535" sldId="264"/>
        </pc:sldMkLst>
        <pc:graphicFrameChg chg="add mod">
          <ac:chgData name="George Phillips" userId="8e060773e19bdfae" providerId="LiveId" clId="{5098A0F1-5F88-45E0-96D7-1483A68A3B6D}" dt="2024-05-28T10:33:58.708" v="197"/>
          <ac:graphicFrameMkLst>
            <pc:docMk/>
            <pc:sldMk cId="2349911535" sldId="264"/>
            <ac:graphicFrameMk id="2" creationId="{91EF7D70-6F61-1E37-9715-4D0E5A16C414}"/>
          </ac:graphicFrameMkLst>
        </pc:graphicFrameChg>
      </pc:sldChg>
      <pc:sldChg chg="addSp delSp modSp new mod">
        <pc:chgData name="George Phillips" userId="8e060773e19bdfae" providerId="LiveId" clId="{5098A0F1-5F88-45E0-96D7-1483A68A3B6D}" dt="2024-05-28T10:45:34.786" v="320" actId="255"/>
        <pc:sldMkLst>
          <pc:docMk/>
          <pc:sldMk cId="733394167" sldId="265"/>
        </pc:sldMkLst>
        <pc:spChg chg="add del">
          <ac:chgData name="George Phillips" userId="8e060773e19bdfae" providerId="LiveId" clId="{5098A0F1-5F88-45E0-96D7-1483A68A3B6D}" dt="2024-05-28T10:35:51.698" v="202" actId="22"/>
          <ac:spMkLst>
            <pc:docMk/>
            <pc:sldMk cId="733394167" sldId="265"/>
            <ac:spMk id="3" creationId="{0C40836C-422B-AFDB-D23D-1936A5DF6B26}"/>
          </ac:spMkLst>
        </pc:spChg>
        <pc:spChg chg="add del">
          <ac:chgData name="George Phillips" userId="8e060773e19bdfae" providerId="LiveId" clId="{5098A0F1-5F88-45E0-96D7-1483A68A3B6D}" dt="2024-05-28T10:36:19.660" v="204" actId="22"/>
          <ac:spMkLst>
            <pc:docMk/>
            <pc:sldMk cId="733394167" sldId="265"/>
            <ac:spMk id="5" creationId="{60DF289E-D981-6D29-376F-9CC7240A2B3C}"/>
          </ac:spMkLst>
        </pc:spChg>
        <pc:spChg chg="add del mod">
          <ac:chgData name="George Phillips" userId="8e060773e19bdfae" providerId="LiveId" clId="{5098A0F1-5F88-45E0-96D7-1483A68A3B6D}" dt="2024-05-28T10:37:01.758" v="210" actId="22"/>
          <ac:spMkLst>
            <pc:docMk/>
            <pc:sldMk cId="733394167" sldId="265"/>
            <ac:spMk id="7" creationId="{6C59409A-694D-B792-397B-6C88AA1763B5}"/>
          </ac:spMkLst>
        </pc:spChg>
        <pc:spChg chg="add mod">
          <ac:chgData name="George Phillips" userId="8e060773e19bdfae" providerId="LiveId" clId="{5098A0F1-5F88-45E0-96D7-1483A68A3B6D}" dt="2024-05-28T10:45:34.786" v="320" actId="255"/>
          <ac:spMkLst>
            <pc:docMk/>
            <pc:sldMk cId="733394167" sldId="265"/>
            <ac:spMk id="9" creationId="{B37E0E2D-BBD8-D7CF-FACB-2D254E619D56}"/>
          </ac:spMkLst>
        </pc:spChg>
      </pc:sldChg>
      <pc:sldChg chg="new del">
        <pc:chgData name="George Phillips" userId="8e060773e19bdfae" providerId="LiveId" clId="{5098A0F1-5F88-45E0-96D7-1483A68A3B6D}" dt="2024-05-28T10:34:34.907" v="199" actId="680"/>
        <pc:sldMkLst>
          <pc:docMk/>
          <pc:sldMk cId="3018615666" sldId="265"/>
        </pc:sldMkLst>
      </pc:sldChg>
      <pc:sldChg chg="add ord">
        <pc:chgData name="George Phillips" userId="8e060773e19bdfae" providerId="LiveId" clId="{5098A0F1-5F88-45E0-96D7-1483A68A3B6D}" dt="2024-05-28T10:46:20.960" v="323"/>
        <pc:sldMkLst>
          <pc:docMk/>
          <pc:sldMk cId="2693575388" sldId="266"/>
        </pc:sldMkLst>
      </pc:sldChg>
      <pc:sldChg chg="addSp modSp new mod ord">
        <pc:chgData name="George Phillips" userId="8e060773e19bdfae" providerId="LiveId" clId="{5098A0F1-5F88-45E0-96D7-1483A68A3B6D}" dt="2024-06-07T08:53:30.994" v="519" actId="20577"/>
        <pc:sldMkLst>
          <pc:docMk/>
          <pc:sldMk cId="3050203143" sldId="267"/>
        </pc:sldMkLst>
        <pc:spChg chg="add mod">
          <ac:chgData name="George Phillips" userId="8e060773e19bdfae" providerId="LiveId" clId="{5098A0F1-5F88-45E0-96D7-1483A68A3B6D}" dt="2024-06-07T08:53:30.994" v="519" actId="20577"/>
          <ac:spMkLst>
            <pc:docMk/>
            <pc:sldMk cId="3050203143" sldId="267"/>
            <ac:spMk id="3" creationId="{945FF5FC-96C7-C1E9-C543-8706FD56C298}"/>
          </ac:spMkLst>
        </pc:spChg>
      </pc:sldChg>
      <pc:sldChg chg="addSp modSp new mod">
        <pc:chgData name="George Phillips" userId="8e060773e19bdfae" providerId="LiveId" clId="{5098A0F1-5F88-45E0-96D7-1483A68A3B6D}" dt="2024-05-28T10:51:22.617" v="395" actId="14100"/>
        <pc:sldMkLst>
          <pc:docMk/>
          <pc:sldMk cId="2312312102" sldId="268"/>
        </pc:sldMkLst>
        <pc:graphicFrameChg chg="add mod">
          <ac:chgData name="George Phillips" userId="8e060773e19bdfae" providerId="LiveId" clId="{5098A0F1-5F88-45E0-96D7-1483A68A3B6D}" dt="2024-05-28T10:51:22.617" v="395" actId="14100"/>
          <ac:graphicFrameMkLst>
            <pc:docMk/>
            <pc:sldMk cId="2312312102" sldId="268"/>
            <ac:graphicFrameMk id="2" creationId="{00000000-0008-0000-0000-000006000000}"/>
          </ac:graphicFrameMkLst>
        </pc:graphicFrameChg>
      </pc:sldChg>
      <pc:sldChg chg="addSp modSp new mod">
        <pc:chgData name="George Phillips" userId="8e060773e19bdfae" providerId="LiveId" clId="{5098A0F1-5F88-45E0-96D7-1483A68A3B6D}" dt="2024-05-28T10:54:47.641" v="417" actId="14100"/>
        <pc:sldMkLst>
          <pc:docMk/>
          <pc:sldMk cId="3384640932" sldId="269"/>
        </pc:sldMkLst>
        <pc:graphicFrameChg chg="add mod">
          <ac:chgData name="George Phillips" userId="8e060773e19bdfae" providerId="LiveId" clId="{5098A0F1-5F88-45E0-96D7-1483A68A3B6D}" dt="2024-05-28T10:54:47.641" v="417" actId="14100"/>
          <ac:graphicFrameMkLst>
            <pc:docMk/>
            <pc:sldMk cId="3384640932" sldId="269"/>
            <ac:graphicFrameMk id="2" creationId="{00000000-0008-0000-0100-000008000000}"/>
          </ac:graphicFrameMkLst>
        </pc:graphicFrameChg>
      </pc:sldChg>
      <pc:sldChg chg="addSp delSp modSp new mod setBg">
        <pc:chgData name="George Phillips" userId="8e060773e19bdfae" providerId="LiveId" clId="{5098A0F1-5F88-45E0-96D7-1483A68A3B6D}" dt="2024-05-28T11:13:30.237" v="493" actId="113"/>
        <pc:sldMkLst>
          <pc:docMk/>
          <pc:sldMk cId="345494807" sldId="270"/>
        </pc:sldMkLst>
        <pc:spChg chg="add mod">
          <ac:chgData name="George Phillips" userId="8e060773e19bdfae" providerId="LiveId" clId="{5098A0F1-5F88-45E0-96D7-1483A68A3B6D}" dt="2024-05-28T10:56:05.707" v="425"/>
          <ac:spMkLst>
            <pc:docMk/>
            <pc:sldMk cId="345494807" sldId="270"/>
            <ac:spMk id="3" creationId="{7256D1E7-A3C9-6CBE-D9FE-8ADCC22412BF}"/>
          </ac:spMkLst>
        </pc:spChg>
        <pc:spChg chg="add del">
          <ac:chgData name="George Phillips" userId="8e060773e19bdfae" providerId="LiveId" clId="{5098A0F1-5F88-45E0-96D7-1483A68A3B6D}" dt="2024-05-28T11:12:03.820" v="483" actId="26606"/>
          <ac:spMkLst>
            <pc:docMk/>
            <pc:sldMk cId="345494807" sldId="270"/>
            <ac:spMk id="5" creationId="{5F879AC3-D4CE-493C-ADC7-06205677F4F8}"/>
          </ac:spMkLst>
        </pc:spChg>
        <pc:spChg chg="add del">
          <ac:chgData name="George Phillips" userId="8e060773e19bdfae" providerId="LiveId" clId="{5098A0F1-5F88-45E0-96D7-1483A68A3B6D}" dt="2024-05-28T11:12:03.820" v="483" actId="26606"/>
          <ac:spMkLst>
            <pc:docMk/>
            <pc:sldMk cId="345494807" sldId="270"/>
            <ac:spMk id="6" creationId="{736F0DFD-0954-464F-BF12-DD2E6F6E0380}"/>
          </ac:spMkLst>
        </pc:spChg>
        <pc:spChg chg="add del">
          <ac:chgData name="George Phillips" userId="8e060773e19bdfae" providerId="LiveId" clId="{5098A0F1-5F88-45E0-96D7-1483A68A3B6D}" dt="2024-05-28T11:08:36.450" v="463" actId="26606"/>
          <ac:spMkLst>
            <pc:docMk/>
            <pc:sldMk cId="345494807" sldId="270"/>
            <ac:spMk id="8" creationId="{5F879AC3-D4CE-493C-ADC7-06205677F4F8}"/>
          </ac:spMkLst>
        </pc:spChg>
        <pc:spChg chg="add del">
          <ac:chgData name="George Phillips" userId="8e060773e19bdfae" providerId="LiveId" clId="{5098A0F1-5F88-45E0-96D7-1483A68A3B6D}" dt="2024-05-28T11:08:36.450" v="463" actId="26606"/>
          <ac:spMkLst>
            <pc:docMk/>
            <pc:sldMk cId="345494807" sldId="270"/>
            <ac:spMk id="10" creationId="{736F0DFD-0954-464F-BF12-DD2E6F6E0380}"/>
          </ac:spMkLst>
        </pc:spChg>
        <pc:spChg chg="add del">
          <ac:chgData name="George Phillips" userId="8e060773e19bdfae" providerId="LiveId" clId="{5098A0F1-5F88-45E0-96D7-1483A68A3B6D}" dt="2024-05-28T11:12:38.942" v="491" actId="26606"/>
          <ac:spMkLst>
            <pc:docMk/>
            <pc:sldMk cId="345494807" sldId="270"/>
            <ac:spMk id="11" creationId="{5F879AC3-D4CE-493C-ADC7-06205677F4F8}"/>
          </ac:spMkLst>
        </pc:spChg>
        <pc:spChg chg="add del">
          <ac:chgData name="George Phillips" userId="8e060773e19bdfae" providerId="LiveId" clId="{5098A0F1-5F88-45E0-96D7-1483A68A3B6D}" dt="2024-05-28T11:12:38.942" v="491" actId="26606"/>
          <ac:spMkLst>
            <pc:docMk/>
            <pc:sldMk cId="345494807" sldId="270"/>
            <ac:spMk id="13" creationId="{736F0DFD-0954-464F-BF12-DD2E6F6E0380}"/>
          </ac:spMkLst>
        </pc:spChg>
        <pc:graphicFrameChg chg="add mod ord modGraphic">
          <ac:chgData name="George Phillips" userId="8e060773e19bdfae" providerId="LiveId" clId="{5098A0F1-5F88-45E0-96D7-1483A68A3B6D}" dt="2024-05-28T11:13:30.237" v="493" actId="113"/>
          <ac:graphicFrameMkLst>
            <pc:docMk/>
            <pc:sldMk cId="345494807" sldId="270"/>
            <ac:graphicFrameMk id="2" creationId="{6C789584-632E-284B-65FF-58D00B505CD1}"/>
          </ac:graphicFrameMkLst>
        </pc:graphicFrameChg>
      </pc:sldChg>
      <pc:sldChg chg="addSp modSp new add del">
        <pc:chgData name="George Phillips" userId="8e060773e19bdfae" providerId="LiveId" clId="{5098A0F1-5F88-45E0-96D7-1483A68A3B6D}" dt="2024-05-28T10:54:37.018" v="413" actId="680"/>
        <pc:sldMkLst>
          <pc:docMk/>
          <pc:sldMk cId="670405924" sldId="270"/>
        </pc:sldMkLst>
        <pc:spChg chg="add mod">
          <ac:chgData name="George Phillips" userId="8e060773e19bdfae" providerId="LiveId" clId="{5098A0F1-5F88-45E0-96D7-1483A68A3B6D}" dt="2024-05-28T10:53:58.960" v="406"/>
          <ac:spMkLst>
            <pc:docMk/>
            <pc:sldMk cId="670405924" sldId="270"/>
            <ac:spMk id="3" creationId="{3AD8EBF8-2CD8-7D50-A850-6628EB076E80}"/>
          </ac:spMkLst>
        </pc:spChg>
        <pc:graphicFrameChg chg="add mod">
          <ac:chgData name="George Phillips" userId="8e060773e19bdfae" providerId="LiveId" clId="{5098A0F1-5F88-45E0-96D7-1483A68A3B6D}" dt="2024-05-28T10:53:41.151" v="404" actId="14100"/>
          <ac:graphicFrameMkLst>
            <pc:docMk/>
            <pc:sldMk cId="670405924" sldId="270"/>
            <ac:graphicFrameMk id="2" creationId="{C09638D1-6431-3312-4EA6-C8F82EE0CBEB}"/>
          </ac:graphicFrameMkLst>
        </pc:graphicFrameChg>
      </pc:sldChg>
      <pc:sldChg chg="addSp delSp modSp new del mod setBg">
        <pc:chgData name="George Phillips" userId="8e060773e19bdfae" providerId="LiveId" clId="{5098A0F1-5F88-45E0-96D7-1483A68A3B6D}" dt="2024-05-28T11:13:20.325" v="492" actId="2696"/>
        <pc:sldMkLst>
          <pc:docMk/>
          <pc:sldMk cId="1995683850" sldId="271"/>
        </pc:sldMkLst>
        <pc:spChg chg="add del">
          <ac:chgData name="George Phillips" userId="8e060773e19bdfae" providerId="LiveId" clId="{5098A0F1-5F88-45E0-96D7-1483A68A3B6D}" dt="2024-05-28T11:09:26.867" v="468" actId="26606"/>
          <ac:spMkLst>
            <pc:docMk/>
            <pc:sldMk cId="1995683850" sldId="271"/>
            <ac:spMk id="4" creationId="{5F879AC3-D4CE-493C-ADC7-06205677F4F8}"/>
          </ac:spMkLst>
        </pc:spChg>
        <pc:spChg chg="add del">
          <ac:chgData name="George Phillips" userId="8e060773e19bdfae" providerId="LiveId" clId="{5098A0F1-5F88-45E0-96D7-1483A68A3B6D}" dt="2024-05-28T11:09:26.867" v="468" actId="26606"/>
          <ac:spMkLst>
            <pc:docMk/>
            <pc:sldMk cId="1995683850" sldId="271"/>
            <ac:spMk id="5" creationId="{736F0DFD-0954-464F-BF12-DD2E6F6E0380}"/>
          </ac:spMkLst>
        </pc:spChg>
        <pc:spChg chg="add del">
          <ac:chgData name="George Phillips" userId="8e060773e19bdfae" providerId="LiveId" clId="{5098A0F1-5F88-45E0-96D7-1483A68A3B6D}" dt="2024-05-28T11:10:45.229" v="479" actId="26606"/>
          <ac:spMkLst>
            <pc:docMk/>
            <pc:sldMk cId="1995683850" sldId="271"/>
            <ac:spMk id="6" creationId="{B9FF99BD-075F-4761-A995-6FC574BD25EA}"/>
          </ac:spMkLst>
        </pc:spChg>
        <pc:spChg chg="add del">
          <ac:chgData name="George Phillips" userId="8e060773e19bdfae" providerId="LiveId" clId="{5098A0F1-5F88-45E0-96D7-1483A68A3B6D}" dt="2024-05-28T11:08:54.047" v="464" actId="26606"/>
          <ac:spMkLst>
            <pc:docMk/>
            <pc:sldMk cId="1995683850" sldId="271"/>
            <ac:spMk id="7" creationId="{5F879AC3-D4CE-493C-ADC7-06205677F4F8}"/>
          </ac:spMkLst>
        </pc:spChg>
        <pc:spChg chg="add del">
          <ac:chgData name="George Phillips" userId="8e060773e19bdfae" providerId="LiveId" clId="{5098A0F1-5F88-45E0-96D7-1483A68A3B6D}" dt="2024-05-28T11:10:45.229" v="479" actId="26606"/>
          <ac:spMkLst>
            <pc:docMk/>
            <pc:sldMk cId="1995683850" sldId="271"/>
            <ac:spMk id="8" creationId="{A7B21A54-9BA3-4EA9-B460-5A829ADD9051}"/>
          </ac:spMkLst>
        </pc:spChg>
        <pc:spChg chg="add del">
          <ac:chgData name="George Phillips" userId="8e060773e19bdfae" providerId="LiveId" clId="{5098A0F1-5F88-45E0-96D7-1483A68A3B6D}" dt="2024-05-28T11:08:54.047" v="464" actId="26606"/>
          <ac:spMkLst>
            <pc:docMk/>
            <pc:sldMk cId="1995683850" sldId="271"/>
            <ac:spMk id="9" creationId="{736F0DFD-0954-464F-BF12-DD2E6F6E0380}"/>
          </ac:spMkLst>
        </pc:spChg>
        <pc:spChg chg="add del">
          <ac:chgData name="George Phillips" userId="8e060773e19bdfae" providerId="LiveId" clId="{5098A0F1-5F88-45E0-96D7-1483A68A3B6D}" dt="2024-05-28T11:12:23.250" v="488" actId="26606"/>
          <ac:spMkLst>
            <pc:docMk/>
            <pc:sldMk cId="1995683850" sldId="271"/>
            <ac:spMk id="10" creationId="{5F879AC3-D4CE-493C-ADC7-06205677F4F8}"/>
          </ac:spMkLst>
        </pc:spChg>
        <pc:spChg chg="add del">
          <ac:chgData name="George Phillips" userId="8e060773e19bdfae" providerId="LiveId" clId="{5098A0F1-5F88-45E0-96D7-1483A68A3B6D}" dt="2024-05-28T11:10:45.229" v="479" actId="26606"/>
          <ac:spMkLst>
            <pc:docMk/>
            <pc:sldMk cId="1995683850" sldId="271"/>
            <ac:spMk id="11" creationId="{6FA8F714-B9D8-488A-8CCA-E9948FF913A9}"/>
          </ac:spMkLst>
        </pc:spChg>
        <pc:spChg chg="add del">
          <ac:chgData name="George Phillips" userId="8e060773e19bdfae" providerId="LiveId" clId="{5098A0F1-5F88-45E0-96D7-1483A68A3B6D}" dt="2024-05-28T11:12:23.250" v="488" actId="26606"/>
          <ac:spMkLst>
            <pc:docMk/>
            <pc:sldMk cId="1995683850" sldId="271"/>
            <ac:spMk id="12" creationId="{736F0DFD-0954-464F-BF12-DD2E6F6E0380}"/>
          </ac:spMkLst>
        </pc:spChg>
        <pc:spChg chg="add">
          <ac:chgData name="George Phillips" userId="8e060773e19bdfae" providerId="LiveId" clId="{5098A0F1-5F88-45E0-96D7-1483A68A3B6D}" dt="2024-05-28T11:12:23.250" v="488" actId="26606"/>
          <ac:spMkLst>
            <pc:docMk/>
            <pc:sldMk cId="1995683850" sldId="271"/>
            <ac:spMk id="14" creationId="{5F879AC3-D4CE-493C-ADC7-06205677F4F8}"/>
          </ac:spMkLst>
        </pc:spChg>
        <pc:spChg chg="add">
          <ac:chgData name="George Phillips" userId="8e060773e19bdfae" providerId="LiveId" clId="{5098A0F1-5F88-45E0-96D7-1483A68A3B6D}" dt="2024-05-28T11:12:23.250" v="488" actId="26606"/>
          <ac:spMkLst>
            <pc:docMk/>
            <pc:sldMk cId="1995683850" sldId="271"/>
            <ac:spMk id="15" creationId="{736F0DFD-0954-464F-BF12-DD2E6F6E0380}"/>
          </ac:spMkLst>
        </pc:spChg>
        <pc:spChg chg="add del">
          <ac:chgData name="George Phillips" userId="8e060773e19bdfae" providerId="LiveId" clId="{5098A0F1-5F88-45E0-96D7-1483A68A3B6D}" dt="2024-05-28T11:12:20.412" v="485" actId="26606"/>
          <ac:spMkLst>
            <pc:docMk/>
            <pc:sldMk cId="1995683850" sldId="271"/>
            <ac:spMk id="17" creationId="{5F879AC3-D4CE-493C-ADC7-06205677F4F8}"/>
          </ac:spMkLst>
        </pc:spChg>
        <pc:spChg chg="add del">
          <ac:chgData name="George Phillips" userId="8e060773e19bdfae" providerId="LiveId" clId="{5098A0F1-5F88-45E0-96D7-1483A68A3B6D}" dt="2024-05-28T11:12:20.412" v="485" actId="26606"/>
          <ac:spMkLst>
            <pc:docMk/>
            <pc:sldMk cId="1995683850" sldId="271"/>
            <ac:spMk id="19" creationId="{736F0DFD-0954-464F-BF12-DD2E6F6E0380}"/>
          </ac:spMkLst>
        </pc:spChg>
        <pc:graphicFrameChg chg="add mod modGraphic">
          <ac:chgData name="George Phillips" userId="8e060773e19bdfae" providerId="LiveId" clId="{5098A0F1-5F88-45E0-96D7-1483A68A3B6D}" dt="2024-05-28T11:12:23.250" v="488" actId="26606"/>
          <ac:graphicFrameMkLst>
            <pc:docMk/>
            <pc:sldMk cId="1995683850" sldId="271"/>
            <ac:graphicFrameMk id="2" creationId="{FC3CAC28-A4F7-8EC1-3CDA-CE37D324C1EA}"/>
          </ac:graphicFrameMkLst>
        </pc:graphicFrameChg>
      </pc:sldChg>
      <pc:sldChg chg="modSp add del mod">
        <pc:chgData name="George Phillips" userId="8e060773e19bdfae" providerId="LiveId" clId="{5098A0F1-5F88-45E0-96D7-1483A68A3B6D}" dt="2024-05-28T11:22:14.326" v="515" actId="2696"/>
        <pc:sldMkLst>
          <pc:docMk/>
          <pc:sldMk cId="4000380049" sldId="271"/>
        </pc:sldMkLst>
        <pc:graphicFrameChg chg="mod modGraphic">
          <ac:chgData name="George Phillips" userId="8e060773e19bdfae" providerId="LiveId" clId="{5098A0F1-5F88-45E0-96D7-1483A68A3B6D}" dt="2024-05-28T11:16:36.900" v="503" actId="14100"/>
          <ac:graphicFrameMkLst>
            <pc:docMk/>
            <pc:sldMk cId="4000380049" sldId="271"/>
            <ac:graphicFrameMk id="2" creationId="{6C789584-632E-284B-65FF-58D00B505CD1}"/>
          </ac:graphicFrameMkLst>
        </pc:graphicFrameChg>
      </pc:sldChg>
      <pc:sldChg chg="modSp add mod">
        <pc:chgData name="George Phillips" userId="8e060773e19bdfae" providerId="LiveId" clId="{5098A0F1-5F88-45E0-96D7-1483A68A3B6D}" dt="2024-05-28T11:21:58.241" v="514" actId="14100"/>
        <pc:sldMkLst>
          <pc:docMk/>
          <pc:sldMk cId="2694915981" sldId="272"/>
        </pc:sldMkLst>
        <pc:graphicFrameChg chg="mod modGraphic">
          <ac:chgData name="George Phillips" userId="8e060773e19bdfae" providerId="LiveId" clId="{5098A0F1-5F88-45E0-96D7-1483A68A3B6D}" dt="2024-05-28T11:21:58.241" v="514" actId="14100"/>
          <ac:graphicFrameMkLst>
            <pc:docMk/>
            <pc:sldMk cId="2694915981" sldId="272"/>
            <ac:graphicFrameMk id="2" creationId="{6C789584-632E-284B-65FF-58D00B505CD1}"/>
          </ac:graphicFrameMkLst>
        </pc:graphicFrame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https://d.docs.live.net/8e060773e19bdfae/Documents/Sermons/WRU%20175%20years%20202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https://d.docs.live.net/8e060773e19bdfae/Documents/Sermons/WRU%20175%20years%2020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WRU</a:t>
            </a:r>
            <a:r>
              <a:rPr lang="en-US" baseline="0"/>
              <a:t> Membership 1900 - 2024</a:t>
            </a:r>
            <a:endParaRPr lang="en-US"/>
          </a:p>
        </c:rich>
      </c:tx>
      <c:overlay val="0"/>
    </c:title>
    <c:autoTitleDeleted val="0"/>
    <c:plotArea>
      <c:layout>
        <c:manualLayout>
          <c:layoutTarget val="inner"/>
          <c:xMode val="edge"/>
          <c:yMode val="edge"/>
          <c:x val="9.2376070915663841E-2"/>
          <c:y val="0.16423715478188178"/>
          <c:w val="0.75906113150950472"/>
          <c:h val="0.71036622471371402"/>
        </c:manualLayout>
      </c:layout>
      <c:lineChart>
        <c:grouping val="stacked"/>
        <c:varyColors val="0"/>
        <c:ser>
          <c:idx val="0"/>
          <c:order val="0"/>
          <c:tx>
            <c:strRef>
              <c:f>'1900-2014'!$C$2</c:f>
              <c:strCache>
                <c:ptCount val="1"/>
                <c:pt idx="0">
                  <c:v>Members</c:v>
                </c:pt>
              </c:strCache>
            </c:strRef>
          </c:tx>
          <c:marker>
            <c:symbol val="none"/>
          </c:marker>
          <c:cat>
            <c:numRef>
              <c:f>'1900-2014'!$B$3:$B$28</c:f>
              <c:numCache>
                <c:formatCode>General</c:formatCode>
                <c:ptCount val="26"/>
                <c:pt idx="0">
                  <c:v>1900</c:v>
                </c:pt>
                <c:pt idx="1">
                  <c:v>1905</c:v>
                </c:pt>
                <c:pt idx="2">
                  <c:v>1910</c:v>
                </c:pt>
                <c:pt idx="3">
                  <c:v>1915</c:v>
                </c:pt>
                <c:pt idx="4">
                  <c:v>1920</c:v>
                </c:pt>
                <c:pt idx="5">
                  <c:v>1925</c:v>
                </c:pt>
                <c:pt idx="6">
                  <c:v>1930</c:v>
                </c:pt>
                <c:pt idx="7">
                  <c:v>1935</c:v>
                </c:pt>
                <c:pt idx="8">
                  <c:v>1940</c:v>
                </c:pt>
                <c:pt idx="9">
                  <c:v>1945</c:v>
                </c:pt>
                <c:pt idx="10">
                  <c:v>1950</c:v>
                </c:pt>
                <c:pt idx="11">
                  <c:v>1955</c:v>
                </c:pt>
                <c:pt idx="12">
                  <c:v>1960</c:v>
                </c:pt>
                <c:pt idx="13">
                  <c:v>1965</c:v>
                </c:pt>
                <c:pt idx="14">
                  <c:v>1970</c:v>
                </c:pt>
                <c:pt idx="15">
                  <c:v>1975</c:v>
                </c:pt>
                <c:pt idx="16">
                  <c:v>1980</c:v>
                </c:pt>
                <c:pt idx="17">
                  <c:v>1985</c:v>
                </c:pt>
                <c:pt idx="18">
                  <c:v>1990</c:v>
                </c:pt>
                <c:pt idx="19">
                  <c:v>1995</c:v>
                </c:pt>
                <c:pt idx="20">
                  <c:v>2000</c:v>
                </c:pt>
                <c:pt idx="21">
                  <c:v>2005</c:v>
                </c:pt>
                <c:pt idx="22">
                  <c:v>2010</c:v>
                </c:pt>
                <c:pt idx="23">
                  <c:v>2015</c:v>
                </c:pt>
                <c:pt idx="24">
                  <c:v>2020</c:v>
                </c:pt>
                <c:pt idx="25">
                  <c:v>2024</c:v>
                </c:pt>
              </c:numCache>
            </c:numRef>
          </c:cat>
          <c:val>
            <c:numRef>
              <c:f>'1900-2014'!$C$3:$C$28</c:f>
              <c:numCache>
                <c:formatCode>General</c:formatCode>
                <c:ptCount val="26"/>
                <c:pt idx="0">
                  <c:v>6864</c:v>
                </c:pt>
                <c:pt idx="1">
                  <c:v>7868</c:v>
                </c:pt>
                <c:pt idx="2">
                  <c:v>7869</c:v>
                </c:pt>
                <c:pt idx="3">
                  <c:v>8101</c:v>
                </c:pt>
                <c:pt idx="4">
                  <c:v>8244</c:v>
                </c:pt>
                <c:pt idx="5">
                  <c:v>9548</c:v>
                </c:pt>
                <c:pt idx="6">
                  <c:v>9034</c:v>
                </c:pt>
                <c:pt idx="7">
                  <c:v>13672</c:v>
                </c:pt>
                <c:pt idx="8">
                  <c:v>12846</c:v>
                </c:pt>
                <c:pt idx="9">
                  <c:v>11732</c:v>
                </c:pt>
                <c:pt idx="10">
                  <c:v>6294</c:v>
                </c:pt>
                <c:pt idx="11">
                  <c:v>6315</c:v>
                </c:pt>
                <c:pt idx="12">
                  <c:v>6123</c:v>
                </c:pt>
                <c:pt idx="13">
                  <c:v>5516</c:v>
                </c:pt>
                <c:pt idx="14">
                  <c:v>4681</c:v>
                </c:pt>
                <c:pt idx="15">
                  <c:v>4353</c:v>
                </c:pt>
                <c:pt idx="16">
                  <c:v>3883</c:v>
                </c:pt>
                <c:pt idx="17">
                  <c:v>3331</c:v>
                </c:pt>
                <c:pt idx="18">
                  <c:v>2996</c:v>
                </c:pt>
                <c:pt idx="19">
                  <c:v>2523</c:v>
                </c:pt>
                <c:pt idx="20">
                  <c:v>2146</c:v>
                </c:pt>
                <c:pt idx="21">
                  <c:v>1831</c:v>
                </c:pt>
                <c:pt idx="22">
                  <c:v>1527</c:v>
                </c:pt>
                <c:pt idx="23">
                  <c:v>1258</c:v>
                </c:pt>
                <c:pt idx="24">
                  <c:v>968</c:v>
                </c:pt>
                <c:pt idx="25">
                  <c:v>834</c:v>
                </c:pt>
              </c:numCache>
            </c:numRef>
          </c:val>
          <c:smooth val="0"/>
          <c:extLst>
            <c:ext xmlns:c16="http://schemas.microsoft.com/office/drawing/2014/chart" uri="{C3380CC4-5D6E-409C-BE32-E72D297353CC}">
              <c16:uniqueId val="{00000000-9537-4BD4-9E43-B88B11C5B8F7}"/>
            </c:ext>
          </c:extLst>
        </c:ser>
        <c:dLbls>
          <c:showLegendKey val="0"/>
          <c:showVal val="0"/>
          <c:showCatName val="0"/>
          <c:showSerName val="0"/>
          <c:showPercent val="0"/>
          <c:showBubbleSize val="0"/>
        </c:dLbls>
        <c:smooth val="0"/>
        <c:axId val="296961344"/>
        <c:axId val="296961728"/>
      </c:lineChart>
      <c:catAx>
        <c:axId val="296961344"/>
        <c:scaling>
          <c:orientation val="minMax"/>
        </c:scaling>
        <c:delete val="0"/>
        <c:axPos val="b"/>
        <c:numFmt formatCode="General" sourceLinked="1"/>
        <c:majorTickMark val="out"/>
        <c:minorTickMark val="none"/>
        <c:tickLblPos val="nextTo"/>
        <c:crossAx val="296961728"/>
        <c:crosses val="autoZero"/>
        <c:auto val="1"/>
        <c:lblAlgn val="ctr"/>
        <c:lblOffset val="100"/>
        <c:noMultiLvlLbl val="0"/>
      </c:catAx>
      <c:valAx>
        <c:axId val="296961728"/>
        <c:scaling>
          <c:orientation val="minMax"/>
        </c:scaling>
        <c:delete val="0"/>
        <c:axPos val="l"/>
        <c:majorGridlines/>
        <c:numFmt formatCode="General" sourceLinked="1"/>
        <c:majorTickMark val="out"/>
        <c:minorTickMark val="none"/>
        <c:tickLblPos val="nextTo"/>
        <c:crossAx val="296961344"/>
        <c:crosses val="autoZero"/>
        <c:crossBetween val="between"/>
      </c:valAx>
    </c:plotArea>
    <c:legend>
      <c:legendPos val="r"/>
      <c:overlay val="0"/>
    </c:legend>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WRU</a:t>
            </a:r>
            <a:r>
              <a:rPr lang="en-US" baseline="0"/>
              <a:t> Members &amp; Attendance 2000-2014</a:t>
            </a:r>
            <a:endParaRPr lang="en-US"/>
          </a:p>
        </c:rich>
      </c:tx>
      <c:overlay val="0"/>
    </c:title>
    <c:autoTitleDeleted val="0"/>
    <c:plotArea>
      <c:layout>
        <c:manualLayout>
          <c:layoutTarget val="inner"/>
          <c:xMode val="edge"/>
          <c:yMode val="edge"/>
          <c:x val="0.11620672986652925"/>
          <c:y val="0.18045487792276557"/>
          <c:w val="0.65635462233887432"/>
          <c:h val="0.67747749147171432"/>
        </c:manualLayout>
      </c:layout>
      <c:lineChart>
        <c:grouping val="standard"/>
        <c:varyColors val="0"/>
        <c:ser>
          <c:idx val="0"/>
          <c:order val="0"/>
          <c:tx>
            <c:strRef>
              <c:f>'[WRU 175 years 2024.xlsx]2000-2014'!$C$2</c:f>
              <c:strCache>
                <c:ptCount val="1"/>
                <c:pt idx="0">
                  <c:v>Total Members</c:v>
                </c:pt>
              </c:strCache>
            </c:strRef>
          </c:tx>
          <c:marker>
            <c:symbol val="none"/>
          </c:marker>
          <c:cat>
            <c:numRef>
              <c:f>'[WRU 175 years 2024.xlsx]2000-2014'!$B$3:$B$26</c:f>
              <c:numCache>
                <c:formatCode>General</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2021</c:v>
                </c:pt>
                <c:pt idx="21">
                  <c:v>2022</c:v>
                </c:pt>
                <c:pt idx="22">
                  <c:v>2023</c:v>
                </c:pt>
                <c:pt idx="23">
                  <c:v>2024</c:v>
                </c:pt>
              </c:numCache>
            </c:numRef>
          </c:cat>
          <c:val>
            <c:numRef>
              <c:f>'[WRU 175 years 2024.xlsx]2000-2014'!$C$3:$C$26</c:f>
              <c:numCache>
                <c:formatCode>General</c:formatCode>
                <c:ptCount val="24"/>
                <c:pt idx="0">
                  <c:v>2146</c:v>
                </c:pt>
                <c:pt idx="1">
                  <c:v>2072</c:v>
                </c:pt>
                <c:pt idx="2">
                  <c:v>2003</c:v>
                </c:pt>
                <c:pt idx="3">
                  <c:v>1947</c:v>
                </c:pt>
                <c:pt idx="4">
                  <c:v>1891</c:v>
                </c:pt>
                <c:pt idx="5">
                  <c:v>1831</c:v>
                </c:pt>
                <c:pt idx="6">
                  <c:v>1808</c:v>
                </c:pt>
                <c:pt idx="7">
                  <c:v>1731</c:v>
                </c:pt>
                <c:pt idx="8">
                  <c:v>1625</c:v>
                </c:pt>
                <c:pt idx="9">
                  <c:v>1568</c:v>
                </c:pt>
                <c:pt idx="10">
                  <c:v>1527</c:v>
                </c:pt>
                <c:pt idx="11">
                  <c:v>1459</c:v>
                </c:pt>
                <c:pt idx="12">
                  <c:v>1453</c:v>
                </c:pt>
                <c:pt idx="13">
                  <c:v>1310</c:v>
                </c:pt>
                <c:pt idx="14">
                  <c:v>1292</c:v>
                </c:pt>
                <c:pt idx="15">
                  <c:v>1258</c:v>
                </c:pt>
                <c:pt idx="16">
                  <c:v>1230</c:v>
                </c:pt>
                <c:pt idx="17">
                  <c:v>1169</c:v>
                </c:pt>
                <c:pt idx="18">
                  <c:v>1131</c:v>
                </c:pt>
                <c:pt idx="19">
                  <c:v>1085</c:v>
                </c:pt>
                <c:pt idx="20">
                  <c:v>968</c:v>
                </c:pt>
                <c:pt idx="21">
                  <c:v>825</c:v>
                </c:pt>
                <c:pt idx="22">
                  <c:v>861</c:v>
                </c:pt>
                <c:pt idx="23">
                  <c:v>834</c:v>
                </c:pt>
              </c:numCache>
            </c:numRef>
          </c:val>
          <c:smooth val="0"/>
          <c:extLst>
            <c:ext xmlns:c16="http://schemas.microsoft.com/office/drawing/2014/chart" uri="{C3380CC4-5D6E-409C-BE32-E72D297353CC}">
              <c16:uniqueId val="{00000000-A506-479E-9AE8-3B54132C4050}"/>
            </c:ext>
          </c:extLst>
        </c:ser>
        <c:ser>
          <c:idx val="1"/>
          <c:order val="1"/>
          <c:tx>
            <c:strRef>
              <c:f>'[WRU 175 years 2024.xlsx]2000-2014'!$D$2</c:f>
              <c:strCache>
                <c:ptCount val="1"/>
                <c:pt idx="0">
                  <c:v>Present Churches</c:v>
                </c:pt>
              </c:strCache>
            </c:strRef>
          </c:tx>
          <c:marker>
            <c:symbol val="none"/>
          </c:marker>
          <c:cat>
            <c:numRef>
              <c:f>'[WRU 175 years 2024.xlsx]2000-2014'!$B$3:$B$26</c:f>
              <c:numCache>
                <c:formatCode>General</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2021</c:v>
                </c:pt>
                <c:pt idx="21">
                  <c:v>2022</c:v>
                </c:pt>
                <c:pt idx="22">
                  <c:v>2023</c:v>
                </c:pt>
                <c:pt idx="23">
                  <c:v>2024</c:v>
                </c:pt>
              </c:numCache>
            </c:numRef>
          </c:cat>
          <c:val>
            <c:numRef>
              <c:f>'[WRU 175 years 2024.xlsx]2000-2014'!$D$3:$D$26</c:f>
              <c:numCache>
                <c:formatCode>General</c:formatCode>
                <c:ptCount val="24"/>
                <c:pt idx="0">
                  <c:v>1410</c:v>
                </c:pt>
                <c:pt idx="1">
                  <c:v>1375</c:v>
                </c:pt>
                <c:pt idx="2">
                  <c:v>1333</c:v>
                </c:pt>
                <c:pt idx="3">
                  <c:v>1306</c:v>
                </c:pt>
                <c:pt idx="4">
                  <c:v>1276</c:v>
                </c:pt>
                <c:pt idx="5">
                  <c:v>1251</c:v>
                </c:pt>
                <c:pt idx="6">
                  <c:v>1238</c:v>
                </c:pt>
                <c:pt idx="7">
                  <c:v>1177</c:v>
                </c:pt>
                <c:pt idx="8">
                  <c:v>1163</c:v>
                </c:pt>
                <c:pt idx="9">
                  <c:v>1098</c:v>
                </c:pt>
                <c:pt idx="10">
                  <c:v>1080</c:v>
                </c:pt>
                <c:pt idx="11">
                  <c:v>1033</c:v>
                </c:pt>
                <c:pt idx="12">
                  <c:v>1055</c:v>
                </c:pt>
                <c:pt idx="13">
                  <c:v>1017</c:v>
                </c:pt>
                <c:pt idx="14">
                  <c:v>1047</c:v>
                </c:pt>
                <c:pt idx="15">
                  <c:v>1014</c:v>
                </c:pt>
                <c:pt idx="16">
                  <c:v>1005</c:v>
                </c:pt>
                <c:pt idx="17">
                  <c:v>963</c:v>
                </c:pt>
                <c:pt idx="18">
                  <c:v>964</c:v>
                </c:pt>
                <c:pt idx="19">
                  <c:v>950</c:v>
                </c:pt>
                <c:pt idx="20">
                  <c:v>875</c:v>
                </c:pt>
                <c:pt idx="21">
                  <c:v>813</c:v>
                </c:pt>
                <c:pt idx="22">
                  <c:v>861</c:v>
                </c:pt>
                <c:pt idx="23">
                  <c:v>834</c:v>
                </c:pt>
              </c:numCache>
            </c:numRef>
          </c:val>
          <c:smooth val="0"/>
          <c:extLst>
            <c:ext xmlns:c16="http://schemas.microsoft.com/office/drawing/2014/chart" uri="{C3380CC4-5D6E-409C-BE32-E72D297353CC}">
              <c16:uniqueId val="{00000001-A506-479E-9AE8-3B54132C4050}"/>
            </c:ext>
          </c:extLst>
        </c:ser>
        <c:ser>
          <c:idx val="2"/>
          <c:order val="2"/>
          <c:tx>
            <c:strRef>
              <c:f>'[WRU 175 years 2024.xlsx]2000-2014'!$E$2</c:f>
              <c:strCache>
                <c:ptCount val="1"/>
                <c:pt idx="0">
                  <c:v>Attendance</c:v>
                </c:pt>
              </c:strCache>
            </c:strRef>
          </c:tx>
          <c:marker>
            <c:symbol val="none"/>
          </c:marker>
          <c:cat>
            <c:numRef>
              <c:f>'[WRU 175 years 2024.xlsx]2000-2014'!$B$3:$B$26</c:f>
              <c:numCache>
                <c:formatCode>General</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2021</c:v>
                </c:pt>
                <c:pt idx="21">
                  <c:v>2022</c:v>
                </c:pt>
                <c:pt idx="22">
                  <c:v>2023</c:v>
                </c:pt>
                <c:pt idx="23">
                  <c:v>2024</c:v>
                </c:pt>
              </c:numCache>
            </c:numRef>
          </c:cat>
          <c:val>
            <c:numRef>
              <c:f>'[WRU 175 years 2024.xlsx]2000-2014'!$E$3:$E$26</c:f>
              <c:numCache>
                <c:formatCode>General</c:formatCode>
                <c:ptCount val="24"/>
                <c:pt idx="10">
                  <c:v>2032</c:v>
                </c:pt>
                <c:pt idx="11">
                  <c:v>2084</c:v>
                </c:pt>
                <c:pt idx="12">
                  <c:v>1995</c:v>
                </c:pt>
                <c:pt idx="13">
                  <c:v>1962</c:v>
                </c:pt>
                <c:pt idx="14">
                  <c:v>1942</c:v>
                </c:pt>
                <c:pt idx="15">
                  <c:v>1869</c:v>
                </c:pt>
                <c:pt idx="16">
                  <c:v>1847</c:v>
                </c:pt>
                <c:pt idx="17">
                  <c:v>1751</c:v>
                </c:pt>
                <c:pt idx="18">
                  <c:v>1499</c:v>
                </c:pt>
                <c:pt idx="19">
                  <c:v>1444</c:v>
                </c:pt>
                <c:pt idx="20">
                  <c:v>1123</c:v>
                </c:pt>
                <c:pt idx="21">
                  <c:v>1050</c:v>
                </c:pt>
                <c:pt idx="22">
                  <c:v>1203</c:v>
                </c:pt>
                <c:pt idx="23">
                  <c:v>1242</c:v>
                </c:pt>
              </c:numCache>
            </c:numRef>
          </c:val>
          <c:smooth val="0"/>
          <c:extLst>
            <c:ext xmlns:c16="http://schemas.microsoft.com/office/drawing/2014/chart" uri="{C3380CC4-5D6E-409C-BE32-E72D297353CC}">
              <c16:uniqueId val="{00000002-A506-479E-9AE8-3B54132C4050}"/>
            </c:ext>
          </c:extLst>
        </c:ser>
        <c:dLbls>
          <c:showLegendKey val="0"/>
          <c:showVal val="0"/>
          <c:showCatName val="0"/>
          <c:showSerName val="0"/>
          <c:showPercent val="0"/>
          <c:showBubbleSize val="0"/>
        </c:dLbls>
        <c:smooth val="0"/>
        <c:axId val="297324656"/>
        <c:axId val="297325040"/>
      </c:lineChart>
      <c:catAx>
        <c:axId val="297324656"/>
        <c:scaling>
          <c:orientation val="minMax"/>
        </c:scaling>
        <c:delete val="0"/>
        <c:axPos val="b"/>
        <c:numFmt formatCode="General" sourceLinked="1"/>
        <c:majorTickMark val="none"/>
        <c:minorTickMark val="none"/>
        <c:tickLblPos val="nextTo"/>
        <c:crossAx val="297325040"/>
        <c:crosses val="autoZero"/>
        <c:auto val="1"/>
        <c:lblAlgn val="ctr"/>
        <c:lblOffset val="100"/>
        <c:noMultiLvlLbl val="0"/>
      </c:catAx>
      <c:valAx>
        <c:axId val="297325040"/>
        <c:scaling>
          <c:orientation val="minMax"/>
        </c:scaling>
        <c:delete val="0"/>
        <c:axPos val="l"/>
        <c:majorGridlines/>
        <c:title>
          <c:tx>
            <c:rich>
              <a:bodyPr/>
              <a:lstStyle/>
              <a:p>
                <a:pPr>
                  <a:defRPr/>
                </a:pPr>
                <a:r>
                  <a:rPr lang="en-US"/>
                  <a:t>Number</a:t>
                </a:r>
              </a:p>
            </c:rich>
          </c:tx>
          <c:overlay val="0"/>
        </c:title>
        <c:numFmt formatCode="General" sourceLinked="1"/>
        <c:majorTickMark val="none"/>
        <c:minorTickMark val="none"/>
        <c:tickLblPos val="nextTo"/>
        <c:crossAx val="297324656"/>
        <c:crosses val="autoZero"/>
        <c:crossBetween val="between"/>
      </c:valAx>
    </c:plotArea>
    <c:legend>
      <c:legendPos val="r"/>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440943-5294-4E8E-918E-DDF033E74F0F}" type="doc">
      <dgm:prSet loTypeId="urn:microsoft.com/office/officeart/2005/8/layout/orgChart1" loCatId="hierarchy" qsTypeId="urn:microsoft.com/office/officeart/2005/8/quickstyle/simple2" qsCatId="simple" csTypeId="urn:microsoft.com/office/officeart/2005/8/colors/accent0_1" csCatId="mainScheme" phldr="1"/>
      <dgm:spPr/>
      <dgm:t>
        <a:bodyPr/>
        <a:lstStyle/>
        <a:p>
          <a:endParaRPr lang="en-GB"/>
        </a:p>
      </dgm:t>
    </dgm:pt>
    <dgm:pt modelId="{CB30A400-B3C0-49A7-8A32-0FB5F9C91967}">
      <dgm:prSet/>
      <dgm:spPr/>
      <dgm:t>
        <a:bodyPr/>
        <a:lstStyle/>
        <a:p>
          <a:r>
            <a:rPr lang="en-GB" dirty="0"/>
            <a:t>Early Church</a:t>
          </a:r>
        </a:p>
      </dgm:t>
    </dgm:pt>
    <dgm:pt modelId="{207E0A84-2EF3-4925-9300-4397C0E31A40}" type="parTrans" cxnId="{51372D99-9004-455A-9DD6-E9A21E0D8826}">
      <dgm:prSet/>
      <dgm:spPr/>
      <dgm:t>
        <a:bodyPr/>
        <a:lstStyle/>
        <a:p>
          <a:endParaRPr lang="en-GB"/>
        </a:p>
      </dgm:t>
    </dgm:pt>
    <dgm:pt modelId="{2044C8AF-2DA0-4AB7-ADA9-4B87177D156E}" type="sibTrans" cxnId="{51372D99-9004-455A-9DD6-E9A21E0D8826}">
      <dgm:prSet/>
      <dgm:spPr/>
      <dgm:t>
        <a:bodyPr/>
        <a:lstStyle/>
        <a:p>
          <a:endParaRPr lang="en-GB"/>
        </a:p>
      </dgm:t>
    </dgm:pt>
    <dgm:pt modelId="{137CF398-5468-4C94-8578-A9395B6DBBE7}">
      <dgm:prSet/>
      <dgm:spPr/>
      <dgm:t>
        <a:bodyPr/>
        <a:lstStyle/>
        <a:p>
          <a:r>
            <a:rPr lang="en-GB" dirty="0"/>
            <a:t>Roman Catholic Church</a:t>
          </a:r>
        </a:p>
      </dgm:t>
    </dgm:pt>
    <dgm:pt modelId="{335490E5-6233-495E-A41D-220E98F63377}" type="parTrans" cxnId="{2953A241-6262-484C-A701-4F3124CC8B26}">
      <dgm:prSet/>
      <dgm:spPr/>
      <dgm:t>
        <a:bodyPr/>
        <a:lstStyle/>
        <a:p>
          <a:endParaRPr lang="en-GB"/>
        </a:p>
      </dgm:t>
    </dgm:pt>
    <dgm:pt modelId="{CA9CA52F-D196-42DD-9AD0-709D530AAE49}" type="sibTrans" cxnId="{2953A241-6262-484C-A701-4F3124CC8B26}">
      <dgm:prSet/>
      <dgm:spPr/>
      <dgm:t>
        <a:bodyPr/>
        <a:lstStyle/>
        <a:p>
          <a:endParaRPr lang="en-GB"/>
        </a:p>
      </dgm:t>
    </dgm:pt>
    <dgm:pt modelId="{AE189EFD-2F46-413F-A7CE-F9800F6171C1}">
      <dgm:prSet/>
      <dgm:spPr/>
      <dgm:t>
        <a:bodyPr/>
        <a:lstStyle/>
        <a:p>
          <a:r>
            <a:rPr lang="en-GB" dirty="0"/>
            <a:t>Roman Catholic Church</a:t>
          </a:r>
        </a:p>
      </dgm:t>
    </dgm:pt>
    <dgm:pt modelId="{18EB0D0E-EE02-4CCB-A3C1-B9E78A29DD00}" type="parTrans" cxnId="{02437086-8E91-4946-A3D0-F3C7CCC932D0}">
      <dgm:prSet/>
      <dgm:spPr/>
      <dgm:t>
        <a:bodyPr/>
        <a:lstStyle/>
        <a:p>
          <a:endParaRPr lang="en-GB"/>
        </a:p>
      </dgm:t>
    </dgm:pt>
    <dgm:pt modelId="{ED025935-A578-49FA-9B2D-C77981D20F36}" type="sibTrans" cxnId="{02437086-8E91-4946-A3D0-F3C7CCC932D0}">
      <dgm:prSet/>
      <dgm:spPr/>
      <dgm:t>
        <a:bodyPr/>
        <a:lstStyle/>
        <a:p>
          <a:endParaRPr lang="en-GB"/>
        </a:p>
      </dgm:t>
    </dgm:pt>
    <dgm:pt modelId="{5E4F9E39-3A7A-42E6-94BA-D28BB271E76C}">
      <dgm:prSet/>
      <dgm:spPr/>
      <dgm:t>
        <a:bodyPr/>
        <a:lstStyle/>
        <a:p>
          <a:r>
            <a:rPr lang="en-GB" dirty="0"/>
            <a:t>Protestant Reformation</a:t>
          </a:r>
        </a:p>
      </dgm:t>
    </dgm:pt>
    <dgm:pt modelId="{2CFFF7B6-FD8D-4A98-9791-0172D1AF0D92}" type="parTrans" cxnId="{50C545BA-AA08-436B-BC88-DC8A9D091BD9}">
      <dgm:prSet/>
      <dgm:spPr/>
      <dgm:t>
        <a:bodyPr/>
        <a:lstStyle/>
        <a:p>
          <a:endParaRPr lang="en-GB"/>
        </a:p>
      </dgm:t>
    </dgm:pt>
    <dgm:pt modelId="{9ECF9C53-0A1B-44C4-B33E-8644BCFEBD44}" type="sibTrans" cxnId="{50C545BA-AA08-436B-BC88-DC8A9D091BD9}">
      <dgm:prSet/>
      <dgm:spPr/>
      <dgm:t>
        <a:bodyPr/>
        <a:lstStyle/>
        <a:p>
          <a:endParaRPr lang="en-GB"/>
        </a:p>
      </dgm:t>
    </dgm:pt>
    <dgm:pt modelId="{3F00B097-7FAE-4BB1-B99E-4ED42657A5E6}">
      <dgm:prSet/>
      <dgm:spPr/>
      <dgm:t>
        <a:bodyPr/>
        <a:lstStyle/>
        <a:p>
          <a:r>
            <a:rPr lang="en-GB" dirty="0"/>
            <a:t>Wesleyan Methodist Church</a:t>
          </a:r>
        </a:p>
      </dgm:t>
    </dgm:pt>
    <dgm:pt modelId="{33320367-958C-4148-B909-C276C9D9E1C2}" type="parTrans" cxnId="{4752A9B6-39AB-4A9A-B1FB-76002E6DD147}">
      <dgm:prSet/>
      <dgm:spPr/>
      <dgm:t>
        <a:bodyPr/>
        <a:lstStyle/>
        <a:p>
          <a:endParaRPr lang="en-GB"/>
        </a:p>
      </dgm:t>
    </dgm:pt>
    <dgm:pt modelId="{4A95BEBF-F4B6-4832-8157-D370803240F2}" type="sibTrans" cxnId="{4752A9B6-39AB-4A9A-B1FB-76002E6DD147}">
      <dgm:prSet/>
      <dgm:spPr/>
      <dgm:t>
        <a:bodyPr/>
        <a:lstStyle/>
        <a:p>
          <a:endParaRPr lang="en-GB"/>
        </a:p>
      </dgm:t>
    </dgm:pt>
    <dgm:pt modelId="{39A006D7-474A-4BA8-897F-5384F8F93F26}">
      <dgm:prSet/>
      <dgm:spPr/>
      <dgm:t>
        <a:bodyPr/>
        <a:lstStyle/>
        <a:p>
          <a:r>
            <a:rPr lang="en-GB" dirty="0"/>
            <a:t>Wesleyan Methodist Church</a:t>
          </a:r>
        </a:p>
      </dgm:t>
    </dgm:pt>
    <dgm:pt modelId="{992E3A30-E5E6-4813-ABD8-7DCE8A89122C}" type="parTrans" cxnId="{3B360ABD-CB75-47EC-9D33-55A9F64138EB}">
      <dgm:prSet/>
      <dgm:spPr/>
      <dgm:t>
        <a:bodyPr/>
        <a:lstStyle/>
        <a:p>
          <a:endParaRPr lang="en-GB"/>
        </a:p>
      </dgm:t>
    </dgm:pt>
    <dgm:pt modelId="{27AFE164-335E-4A87-A5DE-1DBD8497FEE7}" type="sibTrans" cxnId="{3B360ABD-CB75-47EC-9D33-55A9F64138EB}">
      <dgm:prSet/>
      <dgm:spPr/>
      <dgm:t>
        <a:bodyPr/>
        <a:lstStyle/>
        <a:p>
          <a:endParaRPr lang="en-GB"/>
        </a:p>
      </dgm:t>
    </dgm:pt>
    <dgm:pt modelId="{D5A8CBE2-FB97-4332-927B-3C33AED79032}">
      <dgm:prSet/>
      <dgm:spPr/>
      <dgm:t>
        <a:bodyPr/>
        <a:lstStyle/>
        <a:p>
          <a:r>
            <a:rPr lang="en-GB" dirty="0" err="1"/>
            <a:t>Primative</a:t>
          </a:r>
          <a:r>
            <a:rPr lang="en-GB" dirty="0"/>
            <a:t> Methodists,</a:t>
          </a:r>
          <a:br>
            <a:rPr lang="en-GB" dirty="0"/>
          </a:br>
          <a:r>
            <a:rPr lang="en-GB" dirty="0"/>
            <a:t>Wesleyan Association,</a:t>
          </a:r>
          <a:br>
            <a:rPr lang="en-GB" dirty="0"/>
          </a:br>
          <a:r>
            <a:rPr lang="en-GB" dirty="0"/>
            <a:t>Bible Christians,</a:t>
          </a:r>
          <a:br>
            <a:rPr lang="en-GB" dirty="0"/>
          </a:br>
          <a:r>
            <a:rPr lang="en-GB" dirty="0"/>
            <a:t>Methodist New Connexion</a:t>
          </a:r>
        </a:p>
      </dgm:t>
    </dgm:pt>
    <dgm:pt modelId="{6BE87E3F-6E6B-4816-AC78-94589CAB17F7}" type="parTrans" cxnId="{786E0BAD-828F-454E-89CC-123753D89D4E}">
      <dgm:prSet/>
      <dgm:spPr/>
      <dgm:t>
        <a:bodyPr/>
        <a:lstStyle/>
        <a:p>
          <a:endParaRPr lang="en-GB"/>
        </a:p>
      </dgm:t>
    </dgm:pt>
    <dgm:pt modelId="{692D714B-F124-4224-8976-14B6D02AE97C}" type="sibTrans" cxnId="{786E0BAD-828F-454E-89CC-123753D89D4E}">
      <dgm:prSet/>
      <dgm:spPr/>
      <dgm:t>
        <a:bodyPr/>
        <a:lstStyle/>
        <a:p>
          <a:endParaRPr lang="en-GB"/>
        </a:p>
      </dgm:t>
    </dgm:pt>
    <dgm:pt modelId="{6C7705DD-2EDF-455B-BA71-D2A059DCB975}">
      <dgm:prSet/>
      <dgm:spPr/>
      <dgm:t>
        <a:bodyPr/>
        <a:lstStyle/>
        <a:p>
          <a:r>
            <a:rPr lang="en-GB" dirty="0"/>
            <a:t>Wesleyan Reformers</a:t>
          </a:r>
        </a:p>
      </dgm:t>
    </dgm:pt>
    <dgm:pt modelId="{1432315E-C08F-4543-94DA-5EBF00002B14}" type="parTrans" cxnId="{0A79B6E2-5CFB-4BB6-B843-7445D853419A}">
      <dgm:prSet/>
      <dgm:spPr/>
      <dgm:t>
        <a:bodyPr/>
        <a:lstStyle/>
        <a:p>
          <a:endParaRPr lang="en-GB"/>
        </a:p>
      </dgm:t>
    </dgm:pt>
    <dgm:pt modelId="{F04E5B8E-A46B-472B-85AC-6B5D56E1DD28}" type="sibTrans" cxnId="{0A79B6E2-5CFB-4BB6-B843-7445D853419A}">
      <dgm:prSet/>
      <dgm:spPr/>
      <dgm:t>
        <a:bodyPr/>
        <a:lstStyle/>
        <a:p>
          <a:endParaRPr lang="en-GB"/>
        </a:p>
      </dgm:t>
    </dgm:pt>
    <dgm:pt modelId="{5DA4722B-73DC-401E-AD98-4AB20E816074}">
      <dgm:prSet/>
      <dgm:spPr/>
      <dgm:t>
        <a:bodyPr/>
        <a:lstStyle/>
        <a:p>
          <a:r>
            <a:rPr lang="en-GB" dirty="0"/>
            <a:t>Wesleyan Reform Union</a:t>
          </a:r>
        </a:p>
      </dgm:t>
    </dgm:pt>
    <dgm:pt modelId="{A03DB555-8F2F-46E0-A654-E8DD6801BFFB}" type="parTrans" cxnId="{0F5D3317-40B8-4585-8F02-4917D8B181C3}">
      <dgm:prSet/>
      <dgm:spPr/>
      <dgm:t>
        <a:bodyPr/>
        <a:lstStyle/>
        <a:p>
          <a:endParaRPr lang="en-GB"/>
        </a:p>
      </dgm:t>
    </dgm:pt>
    <dgm:pt modelId="{9CF9803C-1E83-4884-9D20-299A93555410}" type="sibTrans" cxnId="{0F5D3317-40B8-4585-8F02-4917D8B181C3}">
      <dgm:prSet/>
      <dgm:spPr/>
      <dgm:t>
        <a:bodyPr/>
        <a:lstStyle/>
        <a:p>
          <a:endParaRPr lang="en-GB"/>
        </a:p>
      </dgm:t>
    </dgm:pt>
    <dgm:pt modelId="{C45B5B54-55AD-4BF4-84F1-3B42428B6C35}">
      <dgm:prSet/>
      <dgm:spPr/>
      <dgm:t>
        <a:bodyPr/>
        <a:lstStyle/>
        <a:p>
          <a:r>
            <a:rPr lang="en-GB" dirty="0"/>
            <a:t>Methodist Church</a:t>
          </a:r>
        </a:p>
      </dgm:t>
    </dgm:pt>
    <dgm:pt modelId="{1FFFCEFB-9D48-4702-814D-EDE6E8EA2A43}" type="parTrans" cxnId="{5859B048-198E-494E-9B57-27175C6AEDB9}">
      <dgm:prSet/>
      <dgm:spPr/>
      <dgm:t>
        <a:bodyPr/>
        <a:lstStyle/>
        <a:p>
          <a:endParaRPr lang="en-GB"/>
        </a:p>
      </dgm:t>
    </dgm:pt>
    <dgm:pt modelId="{F3C5D9B6-78C8-4DA0-8B7D-EADFB34CA396}" type="sibTrans" cxnId="{5859B048-198E-494E-9B57-27175C6AEDB9}">
      <dgm:prSet/>
      <dgm:spPr/>
      <dgm:t>
        <a:bodyPr/>
        <a:lstStyle/>
        <a:p>
          <a:endParaRPr lang="en-GB"/>
        </a:p>
      </dgm:t>
    </dgm:pt>
    <dgm:pt modelId="{1238F03D-27FB-4D2B-BD73-04CD019C8A64}">
      <dgm:prSet/>
      <dgm:spPr/>
      <dgm:t>
        <a:bodyPr/>
        <a:lstStyle/>
        <a:p>
          <a:r>
            <a:rPr lang="en-GB" dirty="0"/>
            <a:t>Methodist Church</a:t>
          </a:r>
        </a:p>
      </dgm:t>
    </dgm:pt>
    <dgm:pt modelId="{7DBA22B1-1436-4CC4-8082-5C781B3B9A8F}" type="parTrans" cxnId="{0847FCE9-0900-4DF8-8CFC-802B5E404397}">
      <dgm:prSet/>
      <dgm:spPr/>
      <dgm:t>
        <a:bodyPr/>
        <a:lstStyle/>
        <a:p>
          <a:endParaRPr lang="en-GB"/>
        </a:p>
      </dgm:t>
    </dgm:pt>
    <dgm:pt modelId="{14D855EC-38B6-4A54-8DE8-C8AD909916BC}" type="sibTrans" cxnId="{0847FCE9-0900-4DF8-8CFC-802B5E404397}">
      <dgm:prSet/>
      <dgm:spPr/>
      <dgm:t>
        <a:bodyPr/>
        <a:lstStyle/>
        <a:p>
          <a:endParaRPr lang="en-GB"/>
        </a:p>
      </dgm:t>
    </dgm:pt>
    <dgm:pt modelId="{818197E1-77F6-443B-B924-B09FA983D6D8}">
      <dgm:prSet/>
      <dgm:spPr/>
      <dgm:t>
        <a:bodyPr/>
        <a:lstStyle/>
        <a:p>
          <a:pPr>
            <a:lnSpc>
              <a:spcPct val="100000"/>
            </a:lnSpc>
            <a:spcAft>
              <a:spcPts val="0"/>
            </a:spcAft>
          </a:pPr>
          <a:r>
            <a:rPr lang="en-GB" dirty="0" err="1"/>
            <a:t>Methodist New Connexion</a:t>
          </a:r>
        </a:p>
        <a:p>
          <a:pPr>
            <a:lnSpc>
              <a:spcPct val="90000"/>
            </a:lnSpc>
            <a:spcAft>
              <a:spcPct val="35000"/>
            </a:spcAft>
          </a:pPr>
          <a:r>
            <a:rPr lang="en-GB" dirty="0" err="1"/>
            <a:t>Primative</a:t>
          </a:r>
          <a:r>
            <a:rPr lang="en-GB" dirty="0"/>
            <a:t> Methodists</a:t>
          </a:r>
          <a:br>
            <a:rPr lang="en-GB" dirty="0"/>
          </a:br>
          <a:r>
            <a:rPr lang="en-GB" dirty="0"/>
            <a:t>Wesleyan Association</a:t>
          </a:r>
          <a:br>
            <a:rPr lang="en-GB" dirty="0"/>
          </a:br>
          <a:r>
            <a:rPr lang="en-GB" dirty="0"/>
            <a:t>Bible Christians</a:t>
          </a:r>
          <a:br>
            <a:rPr lang="en-GB" dirty="0"/>
          </a:br>
          <a:endParaRPr lang="en-GB" dirty="0"/>
        </a:p>
      </dgm:t>
    </dgm:pt>
    <dgm:pt modelId="{20937377-8FD9-4E29-AFBE-37057550F547}" type="parTrans" cxnId="{708DA620-6599-436B-9ADF-4FD6EB81EF43}">
      <dgm:prSet/>
      <dgm:spPr/>
      <dgm:t>
        <a:bodyPr/>
        <a:lstStyle/>
        <a:p>
          <a:endParaRPr lang="en-GB"/>
        </a:p>
      </dgm:t>
    </dgm:pt>
    <dgm:pt modelId="{3149081A-6EF2-4807-AA8F-1CA4CED48736}" type="sibTrans" cxnId="{708DA620-6599-436B-9ADF-4FD6EB81EF43}">
      <dgm:prSet/>
      <dgm:spPr/>
      <dgm:t>
        <a:bodyPr/>
        <a:lstStyle/>
        <a:p>
          <a:endParaRPr lang="en-GB"/>
        </a:p>
      </dgm:t>
    </dgm:pt>
    <dgm:pt modelId="{26C14E79-DD2B-406B-83B8-A6C3DAFC3275}">
      <dgm:prSet/>
      <dgm:spPr/>
      <dgm:t>
        <a:bodyPr/>
        <a:lstStyle/>
        <a:p>
          <a:r>
            <a:rPr lang="en-GB" dirty="0"/>
            <a:t>Orthodox Church</a:t>
          </a:r>
        </a:p>
      </dgm:t>
    </dgm:pt>
    <dgm:pt modelId="{F132EACC-D6B9-4225-A50B-52B2C2836F53}" type="parTrans" cxnId="{4ACFFED5-3A25-4CB5-972E-619083B46CD0}">
      <dgm:prSet/>
      <dgm:spPr/>
      <dgm:t>
        <a:bodyPr/>
        <a:lstStyle/>
        <a:p>
          <a:endParaRPr lang="en-GB"/>
        </a:p>
      </dgm:t>
    </dgm:pt>
    <dgm:pt modelId="{479F1973-D5D8-45A7-B972-A79550AFA0FF}" type="sibTrans" cxnId="{4ACFFED5-3A25-4CB5-972E-619083B46CD0}">
      <dgm:prSet/>
      <dgm:spPr/>
      <dgm:t>
        <a:bodyPr/>
        <a:lstStyle/>
        <a:p>
          <a:endParaRPr lang="en-GB"/>
        </a:p>
      </dgm:t>
    </dgm:pt>
    <dgm:pt modelId="{348C934E-7062-4221-912A-BFE63A0AFDA2}" type="pres">
      <dgm:prSet presAssocID="{5E440943-5294-4E8E-918E-DDF033E74F0F}" presName="hierChild1" presStyleCnt="0">
        <dgm:presLayoutVars>
          <dgm:orgChart val="1"/>
          <dgm:chPref val="1"/>
          <dgm:dir/>
          <dgm:animOne val="branch"/>
          <dgm:animLvl val="lvl"/>
          <dgm:resizeHandles/>
        </dgm:presLayoutVars>
      </dgm:prSet>
      <dgm:spPr/>
    </dgm:pt>
    <dgm:pt modelId="{C19C0E3B-647A-4B42-A644-8D63C3DBD810}" type="pres">
      <dgm:prSet presAssocID="{CB30A400-B3C0-49A7-8A32-0FB5F9C91967}" presName="hierRoot1" presStyleCnt="0">
        <dgm:presLayoutVars>
          <dgm:hierBranch val="init"/>
        </dgm:presLayoutVars>
      </dgm:prSet>
      <dgm:spPr/>
    </dgm:pt>
    <dgm:pt modelId="{C140EE95-71CF-4C86-920D-0E6E9533C456}" type="pres">
      <dgm:prSet presAssocID="{CB30A400-B3C0-49A7-8A32-0FB5F9C91967}" presName="rootComposite1" presStyleCnt="0"/>
      <dgm:spPr/>
    </dgm:pt>
    <dgm:pt modelId="{9F8A1E53-3052-4E6F-ABAF-EF5E39A343E1}" type="pres">
      <dgm:prSet presAssocID="{CB30A400-B3C0-49A7-8A32-0FB5F9C91967}" presName="rootText1" presStyleLbl="node0" presStyleIdx="0" presStyleCnt="1">
        <dgm:presLayoutVars>
          <dgm:chPref val="3"/>
        </dgm:presLayoutVars>
      </dgm:prSet>
      <dgm:spPr/>
    </dgm:pt>
    <dgm:pt modelId="{21DEBE29-8133-46EC-AEA4-91B76AFEF1ED}" type="pres">
      <dgm:prSet presAssocID="{CB30A400-B3C0-49A7-8A32-0FB5F9C91967}" presName="rootConnector1" presStyleLbl="node1" presStyleIdx="0" presStyleCnt="0"/>
      <dgm:spPr/>
    </dgm:pt>
    <dgm:pt modelId="{AD9579AD-785B-4364-BD16-6808E7DE04D3}" type="pres">
      <dgm:prSet presAssocID="{CB30A400-B3C0-49A7-8A32-0FB5F9C91967}" presName="hierChild2" presStyleCnt="0"/>
      <dgm:spPr/>
    </dgm:pt>
    <dgm:pt modelId="{D29CA2EB-9ECA-4AC1-BF8B-878F7DA889EB}" type="pres">
      <dgm:prSet presAssocID="{335490E5-6233-495E-A41D-220E98F63377}" presName="Name37" presStyleLbl="parChTrans1D2" presStyleIdx="0" presStyleCnt="2"/>
      <dgm:spPr/>
    </dgm:pt>
    <dgm:pt modelId="{5FEF6EA2-4BEE-43CE-8485-A9FDD173059C}" type="pres">
      <dgm:prSet presAssocID="{137CF398-5468-4C94-8578-A9395B6DBBE7}" presName="hierRoot2" presStyleCnt="0">
        <dgm:presLayoutVars>
          <dgm:hierBranch val="init"/>
        </dgm:presLayoutVars>
      </dgm:prSet>
      <dgm:spPr/>
    </dgm:pt>
    <dgm:pt modelId="{26B7E82B-2356-4AE1-AA1C-6078FE19E128}" type="pres">
      <dgm:prSet presAssocID="{137CF398-5468-4C94-8578-A9395B6DBBE7}" presName="rootComposite" presStyleCnt="0"/>
      <dgm:spPr/>
    </dgm:pt>
    <dgm:pt modelId="{B0F3B93E-2AE9-4135-9FA3-8C87ADAE738E}" type="pres">
      <dgm:prSet presAssocID="{137CF398-5468-4C94-8578-A9395B6DBBE7}" presName="rootText" presStyleLbl="node2" presStyleIdx="0" presStyleCnt="2">
        <dgm:presLayoutVars>
          <dgm:chPref val="3"/>
        </dgm:presLayoutVars>
      </dgm:prSet>
      <dgm:spPr/>
    </dgm:pt>
    <dgm:pt modelId="{CADD5BF8-ED6B-49A7-8E6E-D7E0882F5FA3}" type="pres">
      <dgm:prSet presAssocID="{137CF398-5468-4C94-8578-A9395B6DBBE7}" presName="rootConnector" presStyleLbl="node2" presStyleIdx="0" presStyleCnt="2"/>
      <dgm:spPr/>
    </dgm:pt>
    <dgm:pt modelId="{568F14B2-7C28-4B3D-8BF1-DCDB19B4BA0B}" type="pres">
      <dgm:prSet presAssocID="{137CF398-5468-4C94-8578-A9395B6DBBE7}" presName="hierChild4" presStyleCnt="0"/>
      <dgm:spPr/>
    </dgm:pt>
    <dgm:pt modelId="{D0011D3F-C09B-447C-886F-B56E701EE35A}" type="pres">
      <dgm:prSet presAssocID="{18EB0D0E-EE02-4CCB-A3C1-B9E78A29DD00}" presName="Name37" presStyleLbl="parChTrans1D3" presStyleIdx="0" presStyleCnt="2"/>
      <dgm:spPr/>
    </dgm:pt>
    <dgm:pt modelId="{66CC1C61-2673-4F36-84A7-3EDBC6D336B5}" type="pres">
      <dgm:prSet presAssocID="{AE189EFD-2F46-413F-A7CE-F9800F6171C1}" presName="hierRoot2" presStyleCnt="0">
        <dgm:presLayoutVars>
          <dgm:hierBranch val="init"/>
        </dgm:presLayoutVars>
      </dgm:prSet>
      <dgm:spPr/>
    </dgm:pt>
    <dgm:pt modelId="{22685A5B-C0F8-4CFA-ABF6-E9E6D93BC8B0}" type="pres">
      <dgm:prSet presAssocID="{AE189EFD-2F46-413F-A7CE-F9800F6171C1}" presName="rootComposite" presStyleCnt="0"/>
      <dgm:spPr/>
    </dgm:pt>
    <dgm:pt modelId="{E561DAD7-28C1-4DCE-B8A7-DB66A1517553}" type="pres">
      <dgm:prSet presAssocID="{AE189EFD-2F46-413F-A7CE-F9800F6171C1}" presName="rootText" presStyleLbl="node3" presStyleIdx="0" presStyleCnt="2">
        <dgm:presLayoutVars>
          <dgm:chPref val="3"/>
        </dgm:presLayoutVars>
      </dgm:prSet>
      <dgm:spPr/>
    </dgm:pt>
    <dgm:pt modelId="{7BBCA1FF-CAEC-439B-8FB8-A91AC815BBF1}" type="pres">
      <dgm:prSet presAssocID="{AE189EFD-2F46-413F-A7CE-F9800F6171C1}" presName="rootConnector" presStyleLbl="node3" presStyleIdx="0" presStyleCnt="2"/>
      <dgm:spPr/>
    </dgm:pt>
    <dgm:pt modelId="{AAF2C284-3E2E-4C91-B0FA-88CDDB578B13}" type="pres">
      <dgm:prSet presAssocID="{AE189EFD-2F46-413F-A7CE-F9800F6171C1}" presName="hierChild4" presStyleCnt="0"/>
      <dgm:spPr/>
    </dgm:pt>
    <dgm:pt modelId="{ED83AC08-ABAA-4415-B3D9-B361D1F98557}" type="pres">
      <dgm:prSet presAssocID="{AE189EFD-2F46-413F-A7CE-F9800F6171C1}" presName="hierChild5" presStyleCnt="0"/>
      <dgm:spPr/>
    </dgm:pt>
    <dgm:pt modelId="{0FC16371-AF8A-41A3-93C6-A89953815521}" type="pres">
      <dgm:prSet presAssocID="{2CFFF7B6-FD8D-4A98-9791-0172D1AF0D92}" presName="Name37" presStyleLbl="parChTrans1D3" presStyleIdx="1" presStyleCnt="2"/>
      <dgm:spPr/>
    </dgm:pt>
    <dgm:pt modelId="{1DC0D0A4-580B-49A9-92D9-342208F90191}" type="pres">
      <dgm:prSet presAssocID="{5E4F9E39-3A7A-42E6-94BA-D28BB271E76C}" presName="hierRoot2" presStyleCnt="0">
        <dgm:presLayoutVars>
          <dgm:hierBranch val="init"/>
        </dgm:presLayoutVars>
      </dgm:prSet>
      <dgm:spPr/>
    </dgm:pt>
    <dgm:pt modelId="{8A9A7DA2-B355-4260-B5AC-0C25797439DC}" type="pres">
      <dgm:prSet presAssocID="{5E4F9E39-3A7A-42E6-94BA-D28BB271E76C}" presName="rootComposite" presStyleCnt="0"/>
      <dgm:spPr/>
    </dgm:pt>
    <dgm:pt modelId="{5727568E-C25B-4511-98B5-F740FF0DAE45}" type="pres">
      <dgm:prSet presAssocID="{5E4F9E39-3A7A-42E6-94BA-D28BB271E76C}" presName="rootText" presStyleLbl="node3" presStyleIdx="1" presStyleCnt="2">
        <dgm:presLayoutVars>
          <dgm:chPref val="3"/>
        </dgm:presLayoutVars>
      </dgm:prSet>
      <dgm:spPr/>
    </dgm:pt>
    <dgm:pt modelId="{F3496E32-9E25-49C5-9D81-B3918B5FC36E}" type="pres">
      <dgm:prSet presAssocID="{5E4F9E39-3A7A-42E6-94BA-D28BB271E76C}" presName="rootConnector" presStyleLbl="node3" presStyleIdx="1" presStyleCnt="2"/>
      <dgm:spPr/>
    </dgm:pt>
    <dgm:pt modelId="{86596410-DA40-468D-BDE6-28E8B1F4EEFC}" type="pres">
      <dgm:prSet presAssocID="{5E4F9E39-3A7A-42E6-94BA-D28BB271E76C}" presName="hierChild4" presStyleCnt="0"/>
      <dgm:spPr/>
    </dgm:pt>
    <dgm:pt modelId="{085233C9-B2C4-4EA7-B061-21713AAE98A7}" type="pres">
      <dgm:prSet presAssocID="{33320367-958C-4148-B909-C276C9D9E1C2}" presName="Name37" presStyleLbl="parChTrans1D4" presStyleIdx="0" presStyleCnt="8"/>
      <dgm:spPr/>
    </dgm:pt>
    <dgm:pt modelId="{9F410B11-1E3C-441F-ADDC-3988BB288481}" type="pres">
      <dgm:prSet presAssocID="{3F00B097-7FAE-4BB1-B99E-4ED42657A5E6}" presName="hierRoot2" presStyleCnt="0">
        <dgm:presLayoutVars>
          <dgm:hierBranch val="init"/>
        </dgm:presLayoutVars>
      </dgm:prSet>
      <dgm:spPr/>
    </dgm:pt>
    <dgm:pt modelId="{E6B1345F-67FD-44BC-8861-39F45E4724E9}" type="pres">
      <dgm:prSet presAssocID="{3F00B097-7FAE-4BB1-B99E-4ED42657A5E6}" presName="rootComposite" presStyleCnt="0"/>
      <dgm:spPr/>
    </dgm:pt>
    <dgm:pt modelId="{3A40A0DA-378C-404E-B106-ACECEC01FD68}" type="pres">
      <dgm:prSet presAssocID="{3F00B097-7FAE-4BB1-B99E-4ED42657A5E6}" presName="rootText" presStyleLbl="node4" presStyleIdx="0" presStyleCnt="8">
        <dgm:presLayoutVars>
          <dgm:chPref val="3"/>
        </dgm:presLayoutVars>
      </dgm:prSet>
      <dgm:spPr/>
    </dgm:pt>
    <dgm:pt modelId="{5BD19418-E6BB-427A-9192-92000C43464D}" type="pres">
      <dgm:prSet presAssocID="{3F00B097-7FAE-4BB1-B99E-4ED42657A5E6}" presName="rootConnector" presStyleLbl="node4" presStyleIdx="0" presStyleCnt="8"/>
      <dgm:spPr/>
    </dgm:pt>
    <dgm:pt modelId="{54B1E12B-960E-4F5D-9248-AF70F84FBED7}" type="pres">
      <dgm:prSet presAssocID="{3F00B097-7FAE-4BB1-B99E-4ED42657A5E6}" presName="hierChild4" presStyleCnt="0"/>
      <dgm:spPr/>
    </dgm:pt>
    <dgm:pt modelId="{F0628655-EEB0-476D-A3B3-923086AA58BE}" type="pres">
      <dgm:prSet presAssocID="{992E3A30-E5E6-4813-ABD8-7DCE8A89122C}" presName="Name37" presStyleLbl="parChTrans1D4" presStyleIdx="1" presStyleCnt="8"/>
      <dgm:spPr/>
    </dgm:pt>
    <dgm:pt modelId="{239B65EF-7F00-4225-AAD1-6003D97ACC82}" type="pres">
      <dgm:prSet presAssocID="{39A006D7-474A-4BA8-897F-5384F8F93F26}" presName="hierRoot2" presStyleCnt="0">
        <dgm:presLayoutVars>
          <dgm:hierBranch val="init"/>
        </dgm:presLayoutVars>
      </dgm:prSet>
      <dgm:spPr/>
    </dgm:pt>
    <dgm:pt modelId="{BA153E31-8AC3-46FA-8AF5-530EC444793F}" type="pres">
      <dgm:prSet presAssocID="{39A006D7-474A-4BA8-897F-5384F8F93F26}" presName="rootComposite" presStyleCnt="0"/>
      <dgm:spPr/>
    </dgm:pt>
    <dgm:pt modelId="{B3EC1A18-B793-465A-89FD-404BC932E005}" type="pres">
      <dgm:prSet presAssocID="{39A006D7-474A-4BA8-897F-5384F8F93F26}" presName="rootText" presStyleLbl="node4" presStyleIdx="1" presStyleCnt="8">
        <dgm:presLayoutVars>
          <dgm:chPref val="3"/>
        </dgm:presLayoutVars>
      </dgm:prSet>
      <dgm:spPr/>
    </dgm:pt>
    <dgm:pt modelId="{915058DB-5484-4F43-9E20-D8D490F97C52}" type="pres">
      <dgm:prSet presAssocID="{39A006D7-474A-4BA8-897F-5384F8F93F26}" presName="rootConnector" presStyleLbl="node4" presStyleIdx="1" presStyleCnt="8"/>
      <dgm:spPr/>
    </dgm:pt>
    <dgm:pt modelId="{4D9D2E17-7522-40ED-BBE4-BA5F3A169397}" type="pres">
      <dgm:prSet presAssocID="{39A006D7-474A-4BA8-897F-5384F8F93F26}" presName="hierChild4" presStyleCnt="0"/>
      <dgm:spPr/>
    </dgm:pt>
    <dgm:pt modelId="{3B5C34B1-8747-45B7-8ABB-B1C29777F7FB}" type="pres">
      <dgm:prSet presAssocID="{1FFFCEFB-9D48-4702-814D-EDE6E8EA2A43}" presName="Name37" presStyleLbl="parChTrans1D4" presStyleIdx="2" presStyleCnt="8"/>
      <dgm:spPr/>
    </dgm:pt>
    <dgm:pt modelId="{2FA94AB5-21F4-4F49-BA2D-427FDE272B0D}" type="pres">
      <dgm:prSet presAssocID="{C45B5B54-55AD-4BF4-84F1-3B42428B6C35}" presName="hierRoot2" presStyleCnt="0">
        <dgm:presLayoutVars>
          <dgm:hierBranch val="init"/>
        </dgm:presLayoutVars>
      </dgm:prSet>
      <dgm:spPr/>
    </dgm:pt>
    <dgm:pt modelId="{3A858916-BD4B-45AE-BD81-BE0C423F8900}" type="pres">
      <dgm:prSet presAssocID="{C45B5B54-55AD-4BF4-84F1-3B42428B6C35}" presName="rootComposite" presStyleCnt="0"/>
      <dgm:spPr/>
    </dgm:pt>
    <dgm:pt modelId="{7A3C2763-2FDA-4674-B8B3-ADD80E0B059A}" type="pres">
      <dgm:prSet presAssocID="{C45B5B54-55AD-4BF4-84F1-3B42428B6C35}" presName="rootText" presStyleLbl="node4" presStyleIdx="2" presStyleCnt="8" custLinFactNeighborX="2535" custLinFactNeighborY="-21980">
        <dgm:presLayoutVars>
          <dgm:chPref val="3"/>
        </dgm:presLayoutVars>
      </dgm:prSet>
      <dgm:spPr/>
    </dgm:pt>
    <dgm:pt modelId="{E17FF722-1C37-4C06-B822-972D064260B1}" type="pres">
      <dgm:prSet presAssocID="{C45B5B54-55AD-4BF4-84F1-3B42428B6C35}" presName="rootConnector" presStyleLbl="node4" presStyleIdx="2" presStyleCnt="8"/>
      <dgm:spPr/>
    </dgm:pt>
    <dgm:pt modelId="{DE03AA51-9335-4CDE-A2B8-8186E32FFF34}" type="pres">
      <dgm:prSet presAssocID="{C45B5B54-55AD-4BF4-84F1-3B42428B6C35}" presName="hierChild4" presStyleCnt="0"/>
      <dgm:spPr/>
    </dgm:pt>
    <dgm:pt modelId="{9014A7BF-210F-48FE-A10F-DA8A51E4C721}" type="pres">
      <dgm:prSet presAssocID="{C45B5B54-55AD-4BF4-84F1-3B42428B6C35}" presName="hierChild5" presStyleCnt="0"/>
      <dgm:spPr/>
    </dgm:pt>
    <dgm:pt modelId="{8B6D6BE2-9D2E-4493-BEE0-DFAE8885CEFD}" type="pres">
      <dgm:prSet presAssocID="{39A006D7-474A-4BA8-897F-5384F8F93F26}" presName="hierChild5" presStyleCnt="0"/>
      <dgm:spPr/>
    </dgm:pt>
    <dgm:pt modelId="{E2A41534-E9C3-4743-B589-B511AE44DDBC}" type="pres">
      <dgm:prSet presAssocID="{6BE87E3F-6E6B-4816-AC78-94589CAB17F7}" presName="Name37" presStyleLbl="parChTrans1D4" presStyleIdx="3" presStyleCnt="8"/>
      <dgm:spPr/>
    </dgm:pt>
    <dgm:pt modelId="{10D16BD8-6711-4DFE-B97B-B84227BD585C}" type="pres">
      <dgm:prSet presAssocID="{D5A8CBE2-FB97-4332-927B-3C33AED79032}" presName="hierRoot2" presStyleCnt="0">
        <dgm:presLayoutVars>
          <dgm:hierBranch val="init"/>
        </dgm:presLayoutVars>
      </dgm:prSet>
      <dgm:spPr/>
    </dgm:pt>
    <dgm:pt modelId="{5DD2C9EF-2494-446F-BFB3-4E346D6ED672}" type="pres">
      <dgm:prSet presAssocID="{D5A8CBE2-FB97-4332-927B-3C33AED79032}" presName="rootComposite" presStyleCnt="0"/>
      <dgm:spPr/>
    </dgm:pt>
    <dgm:pt modelId="{0011278F-B806-4E31-A5CE-9DD707434A0B}" type="pres">
      <dgm:prSet presAssocID="{D5A8CBE2-FB97-4332-927B-3C33AED79032}" presName="rootText" presStyleLbl="node4" presStyleIdx="3" presStyleCnt="8" custLinFactNeighborX="324" custLinFactNeighborY="-5712">
        <dgm:presLayoutVars>
          <dgm:chPref val="3"/>
        </dgm:presLayoutVars>
      </dgm:prSet>
      <dgm:spPr/>
    </dgm:pt>
    <dgm:pt modelId="{45C81C76-8119-47E4-8FD0-03ADC8F048A9}" type="pres">
      <dgm:prSet presAssocID="{D5A8CBE2-FB97-4332-927B-3C33AED79032}" presName="rootConnector" presStyleLbl="node4" presStyleIdx="3" presStyleCnt="8"/>
      <dgm:spPr/>
    </dgm:pt>
    <dgm:pt modelId="{D93B3849-0765-4479-953A-2E2A8CAFE75B}" type="pres">
      <dgm:prSet presAssocID="{D5A8CBE2-FB97-4332-927B-3C33AED79032}" presName="hierChild4" presStyleCnt="0"/>
      <dgm:spPr/>
    </dgm:pt>
    <dgm:pt modelId="{F2A15F58-FBC5-4967-83FB-6F8A1BD7C2F9}" type="pres">
      <dgm:prSet presAssocID="{7DBA22B1-1436-4CC4-8082-5C781B3B9A8F}" presName="Name37" presStyleLbl="parChTrans1D4" presStyleIdx="4" presStyleCnt="8"/>
      <dgm:spPr/>
    </dgm:pt>
    <dgm:pt modelId="{CB004643-34A2-48C2-A636-D3713CCA7886}" type="pres">
      <dgm:prSet presAssocID="{1238F03D-27FB-4D2B-BD73-04CD019C8A64}" presName="hierRoot2" presStyleCnt="0">
        <dgm:presLayoutVars>
          <dgm:hierBranch val="init"/>
        </dgm:presLayoutVars>
      </dgm:prSet>
      <dgm:spPr/>
    </dgm:pt>
    <dgm:pt modelId="{3D5BFEAF-FD07-4097-9690-BD553663F215}" type="pres">
      <dgm:prSet presAssocID="{1238F03D-27FB-4D2B-BD73-04CD019C8A64}" presName="rootComposite" presStyleCnt="0"/>
      <dgm:spPr/>
    </dgm:pt>
    <dgm:pt modelId="{5BDF592B-22A0-46F4-BAA7-B6824D2E31FB}" type="pres">
      <dgm:prSet presAssocID="{1238F03D-27FB-4D2B-BD73-04CD019C8A64}" presName="rootText" presStyleLbl="node4" presStyleIdx="4" presStyleCnt="8" custLinFactX="-18465" custLinFactNeighborX="-100000" custLinFactNeighborY="-21980">
        <dgm:presLayoutVars>
          <dgm:chPref val="3"/>
        </dgm:presLayoutVars>
      </dgm:prSet>
      <dgm:spPr/>
    </dgm:pt>
    <dgm:pt modelId="{1145576F-83C3-4765-A0DB-AC4B7D8A9037}" type="pres">
      <dgm:prSet presAssocID="{1238F03D-27FB-4D2B-BD73-04CD019C8A64}" presName="rootConnector" presStyleLbl="node4" presStyleIdx="4" presStyleCnt="8"/>
      <dgm:spPr/>
    </dgm:pt>
    <dgm:pt modelId="{C6D9B39C-03D6-4307-901D-0554A11943B5}" type="pres">
      <dgm:prSet presAssocID="{1238F03D-27FB-4D2B-BD73-04CD019C8A64}" presName="hierChild4" presStyleCnt="0"/>
      <dgm:spPr/>
    </dgm:pt>
    <dgm:pt modelId="{2BA8C70E-623F-4BFD-8637-27844AB06D45}" type="pres">
      <dgm:prSet presAssocID="{1238F03D-27FB-4D2B-BD73-04CD019C8A64}" presName="hierChild5" presStyleCnt="0"/>
      <dgm:spPr/>
    </dgm:pt>
    <dgm:pt modelId="{A9A954BD-6811-4FE5-AD07-65B1B16ADD19}" type="pres">
      <dgm:prSet presAssocID="{D5A8CBE2-FB97-4332-927B-3C33AED79032}" presName="hierChild5" presStyleCnt="0"/>
      <dgm:spPr/>
    </dgm:pt>
    <dgm:pt modelId="{CEB0B4BD-8933-4244-8716-63AA7B8A4AEE}" type="pres">
      <dgm:prSet presAssocID="{1432315E-C08F-4543-94DA-5EBF00002B14}" presName="Name37" presStyleLbl="parChTrans1D4" presStyleIdx="5" presStyleCnt="8"/>
      <dgm:spPr/>
    </dgm:pt>
    <dgm:pt modelId="{73F313AA-430B-4EFC-A891-BBF31FAE452B}" type="pres">
      <dgm:prSet presAssocID="{6C7705DD-2EDF-455B-BA71-D2A059DCB975}" presName="hierRoot2" presStyleCnt="0">
        <dgm:presLayoutVars>
          <dgm:hierBranch val="init"/>
        </dgm:presLayoutVars>
      </dgm:prSet>
      <dgm:spPr/>
    </dgm:pt>
    <dgm:pt modelId="{44D7F99A-84E7-47D3-87C6-3D274279D2D7}" type="pres">
      <dgm:prSet presAssocID="{6C7705DD-2EDF-455B-BA71-D2A059DCB975}" presName="rootComposite" presStyleCnt="0"/>
      <dgm:spPr/>
    </dgm:pt>
    <dgm:pt modelId="{772C26CC-492A-4A09-A5C7-BF08493E7526}" type="pres">
      <dgm:prSet presAssocID="{6C7705DD-2EDF-455B-BA71-D2A059DCB975}" presName="rootText" presStyleLbl="node4" presStyleIdx="5" presStyleCnt="8">
        <dgm:presLayoutVars>
          <dgm:chPref val="3"/>
        </dgm:presLayoutVars>
      </dgm:prSet>
      <dgm:spPr/>
    </dgm:pt>
    <dgm:pt modelId="{463FA95B-2BDD-4733-957A-85034B21DFC4}" type="pres">
      <dgm:prSet presAssocID="{6C7705DD-2EDF-455B-BA71-D2A059DCB975}" presName="rootConnector" presStyleLbl="node4" presStyleIdx="5" presStyleCnt="8"/>
      <dgm:spPr/>
    </dgm:pt>
    <dgm:pt modelId="{F5963306-690D-4EDE-89E0-2DBD628C5D9D}" type="pres">
      <dgm:prSet presAssocID="{6C7705DD-2EDF-455B-BA71-D2A059DCB975}" presName="hierChild4" presStyleCnt="0"/>
      <dgm:spPr/>
    </dgm:pt>
    <dgm:pt modelId="{02025AE0-DC06-44E7-9111-FFCC4DCE1A01}" type="pres">
      <dgm:prSet presAssocID="{A03DB555-8F2F-46E0-A654-E8DD6801BFFB}" presName="Name37" presStyleLbl="parChTrans1D4" presStyleIdx="6" presStyleCnt="8"/>
      <dgm:spPr/>
    </dgm:pt>
    <dgm:pt modelId="{62AA4340-9AEF-4BF6-857C-5D7156CD90C5}" type="pres">
      <dgm:prSet presAssocID="{5DA4722B-73DC-401E-AD98-4AB20E816074}" presName="hierRoot2" presStyleCnt="0">
        <dgm:presLayoutVars>
          <dgm:hierBranch val="init"/>
        </dgm:presLayoutVars>
      </dgm:prSet>
      <dgm:spPr/>
    </dgm:pt>
    <dgm:pt modelId="{0114EE30-E127-4F3A-B245-F01936E86CCB}" type="pres">
      <dgm:prSet presAssocID="{5DA4722B-73DC-401E-AD98-4AB20E816074}" presName="rootComposite" presStyleCnt="0"/>
      <dgm:spPr/>
    </dgm:pt>
    <dgm:pt modelId="{20F9C51D-7C60-4C4B-A70F-5E8518CF4434}" type="pres">
      <dgm:prSet presAssocID="{5DA4722B-73DC-401E-AD98-4AB20E816074}" presName="rootText" presStyleLbl="node4" presStyleIdx="6" presStyleCnt="8" custLinFactNeighborX="875" custLinFactNeighborY="-21980">
        <dgm:presLayoutVars>
          <dgm:chPref val="3"/>
        </dgm:presLayoutVars>
      </dgm:prSet>
      <dgm:spPr/>
    </dgm:pt>
    <dgm:pt modelId="{395EBC86-FC9A-4E98-B97B-0ABAFCDF74D7}" type="pres">
      <dgm:prSet presAssocID="{5DA4722B-73DC-401E-AD98-4AB20E816074}" presName="rootConnector" presStyleLbl="node4" presStyleIdx="6" presStyleCnt="8"/>
      <dgm:spPr/>
    </dgm:pt>
    <dgm:pt modelId="{1E020D1A-6A32-40ED-AF81-17C277A370CE}" type="pres">
      <dgm:prSet presAssocID="{5DA4722B-73DC-401E-AD98-4AB20E816074}" presName="hierChild4" presStyleCnt="0"/>
      <dgm:spPr/>
    </dgm:pt>
    <dgm:pt modelId="{C4DBF0CA-29C2-45C1-913C-9F61511D567B}" type="pres">
      <dgm:prSet presAssocID="{5DA4722B-73DC-401E-AD98-4AB20E816074}" presName="hierChild5" presStyleCnt="0"/>
      <dgm:spPr/>
    </dgm:pt>
    <dgm:pt modelId="{D70F07CF-FCB3-4234-9F1F-71FE8DA1DECE}" type="pres">
      <dgm:prSet presAssocID="{20937377-8FD9-4E29-AFBE-37057550F547}" presName="Name37" presStyleLbl="parChTrans1D4" presStyleIdx="7" presStyleCnt="8"/>
      <dgm:spPr/>
    </dgm:pt>
    <dgm:pt modelId="{6B63B986-9227-4E33-8E00-7F9C2CAD56B8}" type="pres">
      <dgm:prSet presAssocID="{818197E1-77F6-443B-B924-B09FA983D6D8}" presName="hierRoot2" presStyleCnt="0">
        <dgm:presLayoutVars>
          <dgm:hierBranch val="init"/>
        </dgm:presLayoutVars>
      </dgm:prSet>
      <dgm:spPr/>
    </dgm:pt>
    <dgm:pt modelId="{6E916C63-AC59-4788-B9EB-4F91A0547681}" type="pres">
      <dgm:prSet presAssocID="{818197E1-77F6-443B-B924-B09FA983D6D8}" presName="rootComposite" presStyleCnt="0"/>
      <dgm:spPr/>
    </dgm:pt>
    <dgm:pt modelId="{5A0D46A9-F104-4A60-A83C-B5A9000121A4}" type="pres">
      <dgm:prSet presAssocID="{818197E1-77F6-443B-B924-B09FA983D6D8}" presName="rootText" presStyleLbl="node4" presStyleIdx="7" presStyleCnt="8" custScaleX="107890" custLinFactX="-43343" custLinFactY="-100000" custLinFactNeighborX="-100000" custLinFactNeighborY="-186933">
        <dgm:presLayoutVars>
          <dgm:chPref val="3"/>
        </dgm:presLayoutVars>
      </dgm:prSet>
      <dgm:spPr/>
    </dgm:pt>
    <dgm:pt modelId="{4A094D6E-86D1-4986-9DFF-9A922E2534A4}" type="pres">
      <dgm:prSet presAssocID="{818197E1-77F6-443B-B924-B09FA983D6D8}" presName="rootConnector" presStyleLbl="node4" presStyleIdx="7" presStyleCnt="8"/>
      <dgm:spPr/>
    </dgm:pt>
    <dgm:pt modelId="{037D3154-023F-445D-B8C3-ED40D216CEA8}" type="pres">
      <dgm:prSet presAssocID="{818197E1-77F6-443B-B924-B09FA983D6D8}" presName="hierChild4" presStyleCnt="0"/>
      <dgm:spPr/>
    </dgm:pt>
    <dgm:pt modelId="{EAB4BC52-634E-49FE-B48C-F03CFD877AD3}" type="pres">
      <dgm:prSet presAssocID="{818197E1-77F6-443B-B924-B09FA983D6D8}" presName="hierChild5" presStyleCnt="0"/>
      <dgm:spPr/>
    </dgm:pt>
    <dgm:pt modelId="{42929EE1-1069-48EA-B958-303DC72A0E98}" type="pres">
      <dgm:prSet presAssocID="{6C7705DD-2EDF-455B-BA71-D2A059DCB975}" presName="hierChild5" presStyleCnt="0"/>
      <dgm:spPr/>
    </dgm:pt>
    <dgm:pt modelId="{5135E059-9EB9-4950-9351-F5C1693A9005}" type="pres">
      <dgm:prSet presAssocID="{3F00B097-7FAE-4BB1-B99E-4ED42657A5E6}" presName="hierChild5" presStyleCnt="0"/>
      <dgm:spPr/>
    </dgm:pt>
    <dgm:pt modelId="{F03374F7-2EDA-4431-8E74-50CF0BB85688}" type="pres">
      <dgm:prSet presAssocID="{5E4F9E39-3A7A-42E6-94BA-D28BB271E76C}" presName="hierChild5" presStyleCnt="0"/>
      <dgm:spPr/>
    </dgm:pt>
    <dgm:pt modelId="{578D450F-D2C2-428F-9D3E-768746F8456F}" type="pres">
      <dgm:prSet presAssocID="{137CF398-5468-4C94-8578-A9395B6DBBE7}" presName="hierChild5" presStyleCnt="0"/>
      <dgm:spPr/>
    </dgm:pt>
    <dgm:pt modelId="{31DD57C0-88CE-4E19-BB68-AFB9C3283788}" type="pres">
      <dgm:prSet presAssocID="{F132EACC-D6B9-4225-A50B-52B2C2836F53}" presName="Name37" presStyleLbl="parChTrans1D2" presStyleIdx="1" presStyleCnt="2"/>
      <dgm:spPr/>
    </dgm:pt>
    <dgm:pt modelId="{F49AA92C-AC37-4981-ADEF-54ACC211080B}" type="pres">
      <dgm:prSet presAssocID="{26C14E79-DD2B-406B-83B8-A6C3DAFC3275}" presName="hierRoot2" presStyleCnt="0">
        <dgm:presLayoutVars>
          <dgm:hierBranch val="init"/>
        </dgm:presLayoutVars>
      </dgm:prSet>
      <dgm:spPr/>
    </dgm:pt>
    <dgm:pt modelId="{118CD2D4-7745-4D8F-AFF4-61F1C9052AB4}" type="pres">
      <dgm:prSet presAssocID="{26C14E79-DD2B-406B-83B8-A6C3DAFC3275}" presName="rootComposite" presStyleCnt="0"/>
      <dgm:spPr/>
    </dgm:pt>
    <dgm:pt modelId="{80E08353-E42D-4C60-9A8F-069F42A9A5E4}" type="pres">
      <dgm:prSet presAssocID="{26C14E79-DD2B-406B-83B8-A6C3DAFC3275}" presName="rootText" presStyleLbl="node2" presStyleIdx="1" presStyleCnt="2">
        <dgm:presLayoutVars>
          <dgm:chPref val="3"/>
        </dgm:presLayoutVars>
      </dgm:prSet>
      <dgm:spPr/>
    </dgm:pt>
    <dgm:pt modelId="{6F7AE495-3410-40FB-A412-9580FDD10D3E}" type="pres">
      <dgm:prSet presAssocID="{26C14E79-DD2B-406B-83B8-A6C3DAFC3275}" presName="rootConnector" presStyleLbl="node2" presStyleIdx="1" presStyleCnt="2"/>
      <dgm:spPr/>
    </dgm:pt>
    <dgm:pt modelId="{8B476F7B-8DD6-4606-B934-8F544CA3CA82}" type="pres">
      <dgm:prSet presAssocID="{26C14E79-DD2B-406B-83B8-A6C3DAFC3275}" presName="hierChild4" presStyleCnt="0"/>
      <dgm:spPr/>
    </dgm:pt>
    <dgm:pt modelId="{7D53B770-BC84-4B99-A11D-70FEA8A79803}" type="pres">
      <dgm:prSet presAssocID="{26C14E79-DD2B-406B-83B8-A6C3DAFC3275}" presName="hierChild5" presStyleCnt="0"/>
      <dgm:spPr/>
    </dgm:pt>
    <dgm:pt modelId="{7AED03B9-5AA8-41CF-9046-80D41D0DBFFB}" type="pres">
      <dgm:prSet presAssocID="{CB30A400-B3C0-49A7-8A32-0FB5F9C91967}" presName="hierChild3" presStyleCnt="0"/>
      <dgm:spPr/>
    </dgm:pt>
  </dgm:ptLst>
  <dgm:cxnLst>
    <dgm:cxn modelId="{C64B1107-73CA-4798-93D2-46ABDF412AED}" type="presOf" srcId="{6BE87E3F-6E6B-4816-AC78-94589CAB17F7}" destId="{E2A41534-E9C3-4743-B589-B511AE44DDBC}" srcOrd="0" destOrd="0" presId="urn:microsoft.com/office/officeart/2005/8/layout/orgChart1"/>
    <dgm:cxn modelId="{0F5D3317-40B8-4585-8F02-4917D8B181C3}" srcId="{6C7705DD-2EDF-455B-BA71-D2A059DCB975}" destId="{5DA4722B-73DC-401E-AD98-4AB20E816074}" srcOrd="0" destOrd="0" parTransId="{A03DB555-8F2F-46E0-A654-E8DD6801BFFB}" sibTransId="{9CF9803C-1E83-4884-9D20-299A93555410}"/>
    <dgm:cxn modelId="{5C523617-A4CF-481A-B7C3-1D7113B69959}" type="presOf" srcId="{6C7705DD-2EDF-455B-BA71-D2A059DCB975}" destId="{772C26CC-492A-4A09-A5C7-BF08493E7526}" srcOrd="0" destOrd="0" presId="urn:microsoft.com/office/officeart/2005/8/layout/orgChart1"/>
    <dgm:cxn modelId="{708DA620-6599-436B-9ADF-4FD6EB81EF43}" srcId="{6C7705DD-2EDF-455B-BA71-D2A059DCB975}" destId="{818197E1-77F6-443B-B924-B09FA983D6D8}" srcOrd="1" destOrd="0" parTransId="{20937377-8FD9-4E29-AFBE-37057550F547}" sibTransId="{3149081A-6EF2-4807-AA8F-1CA4CED48736}"/>
    <dgm:cxn modelId="{FA514A24-1C9C-4E83-A7CD-73643DBB6258}" type="presOf" srcId="{CB30A400-B3C0-49A7-8A32-0FB5F9C91967}" destId="{21DEBE29-8133-46EC-AEA4-91B76AFEF1ED}" srcOrd="1" destOrd="0" presId="urn:microsoft.com/office/officeart/2005/8/layout/orgChart1"/>
    <dgm:cxn modelId="{7FE42D26-F7EA-476D-9DC3-9FF596CF4F51}" type="presOf" srcId="{5E4F9E39-3A7A-42E6-94BA-D28BB271E76C}" destId="{5727568E-C25B-4511-98B5-F740FF0DAE45}" srcOrd="0" destOrd="0" presId="urn:microsoft.com/office/officeart/2005/8/layout/orgChart1"/>
    <dgm:cxn modelId="{0DB1142C-D372-4FFF-87BC-DFB78D7BBF56}" type="presOf" srcId="{818197E1-77F6-443B-B924-B09FA983D6D8}" destId="{5A0D46A9-F104-4A60-A83C-B5A9000121A4}" srcOrd="0" destOrd="0" presId="urn:microsoft.com/office/officeart/2005/8/layout/orgChart1"/>
    <dgm:cxn modelId="{985BF130-99CB-4016-8C51-7DA09D929194}" type="presOf" srcId="{7DBA22B1-1436-4CC4-8082-5C781B3B9A8F}" destId="{F2A15F58-FBC5-4967-83FB-6F8A1BD7C2F9}" srcOrd="0" destOrd="0" presId="urn:microsoft.com/office/officeart/2005/8/layout/orgChart1"/>
    <dgm:cxn modelId="{9895C036-E6EA-4899-AC5D-50B106A98378}" type="presOf" srcId="{5DA4722B-73DC-401E-AD98-4AB20E816074}" destId="{20F9C51D-7C60-4C4B-A70F-5E8518CF4434}" srcOrd="0" destOrd="0" presId="urn:microsoft.com/office/officeart/2005/8/layout/orgChart1"/>
    <dgm:cxn modelId="{FD736637-D89F-4B89-BAF7-7ABF728C2B9A}" type="presOf" srcId="{3F00B097-7FAE-4BB1-B99E-4ED42657A5E6}" destId="{5BD19418-E6BB-427A-9192-92000C43464D}" srcOrd="1" destOrd="0" presId="urn:microsoft.com/office/officeart/2005/8/layout/orgChart1"/>
    <dgm:cxn modelId="{CAA85A37-DC5D-4EB8-871E-71E9E8B9B45E}" type="presOf" srcId="{CB30A400-B3C0-49A7-8A32-0FB5F9C91967}" destId="{9F8A1E53-3052-4E6F-ABAF-EF5E39A343E1}" srcOrd="0" destOrd="0" presId="urn:microsoft.com/office/officeart/2005/8/layout/orgChart1"/>
    <dgm:cxn modelId="{2266D138-E32A-44A1-B97B-9DB4F0CAAE4C}" type="presOf" srcId="{5DA4722B-73DC-401E-AD98-4AB20E816074}" destId="{395EBC86-FC9A-4E98-B97B-0ABAFCDF74D7}" srcOrd="1" destOrd="0" presId="urn:microsoft.com/office/officeart/2005/8/layout/orgChart1"/>
    <dgm:cxn modelId="{5CEF1E61-037E-45FF-B2D3-92A6312D97D5}" type="presOf" srcId="{39A006D7-474A-4BA8-897F-5384F8F93F26}" destId="{B3EC1A18-B793-465A-89FD-404BC932E005}" srcOrd="0" destOrd="0" presId="urn:microsoft.com/office/officeart/2005/8/layout/orgChart1"/>
    <dgm:cxn modelId="{2953A241-6262-484C-A701-4F3124CC8B26}" srcId="{CB30A400-B3C0-49A7-8A32-0FB5F9C91967}" destId="{137CF398-5468-4C94-8578-A9395B6DBBE7}" srcOrd="0" destOrd="0" parTransId="{335490E5-6233-495E-A41D-220E98F63377}" sibTransId="{CA9CA52F-D196-42DD-9AD0-709D530AAE49}"/>
    <dgm:cxn modelId="{80BAFB61-972A-4050-9C9B-4E231A72E0F4}" type="presOf" srcId="{818197E1-77F6-443B-B924-B09FA983D6D8}" destId="{4A094D6E-86D1-4986-9DFF-9A922E2534A4}" srcOrd="1" destOrd="0" presId="urn:microsoft.com/office/officeart/2005/8/layout/orgChart1"/>
    <dgm:cxn modelId="{DB029D43-CAF0-4046-BF5F-37C24F438F6D}" type="presOf" srcId="{1FFFCEFB-9D48-4702-814D-EDE6E8EA2A43}" destId="{3B5C34B1-8747-45B7-8ABB-B1C29777F7FB}" srcOrd="0" destOrd="0" presId="urn:microsoft.com/office/officeart/2005/8/layout/orgChart1"/>
    <dgm:cxn modelId="{5859B048-198E-494E-9B57-27175C6AEDB9}" srcId="{39A006D7-474A-4BA8-897F-5384F8F93F26}" destId="{C45B5B54-55AD-4BF4-84F1-3B42428B6C35}" srcOrd="0" destOrd="0" parTransId="{1FFFCEFB-9D48-4702-814D-EDE6E8EA2A43}" sibTransId="{F3C5D9B6-78C8-4DA0-8B7D-EADFB34CA396}"/>
    <dgm:cxn modelId="{791BEB4A-F2D5-468D-87AA-539BE273FB18}" type="presOf" srcId="{F132EACC-D6B9-4225-A50B-52B2C2836F53}" destId="{31DD57C0-88CE-4E19-BB68-AFB9C3283788}" srcOrd="0" destOrd="0" presId="urn:microsoft.com/office/officeart/2005/8/layout/orgChart1"/>
    <dgm:cxn modelId="{1A8DC96B-18BD-4DBC-A54B-851CC24CAF5A}" type="presOf" srcId="{20937377-8FD9-4E29-AFBE-37057550F547}" destId="{D70F07CF-FCB3-4234-9F1F-71FE8DA1DECE}" srcOrd="0" destOrd="0" presId="urn:microsoft.com/office/officeart/2005/8/layout/orgChart1"/>
    <dgm:cxn modelId="{6A80156D-D183-40F6-84A4-60F984ECB8AA}" type="presOf" srcId="{26C14E79-DD2B-406B-83B8-A6C3DAFC3275}" destId="{80E08353-E42D-4C60-9A8F-069F42A9A5E4}" srcOrd="0" destOrd="0" presId="urn:microsoft.com/office/officeart/2005/8/layout/orgChart1"/>
    <dgm:cxn modelId="{86B3506D-6418-4CAB-87B4-9A1B4375594D}" type="presOf" srcId="{137CF398-5468-4C94-8578-A9395B6DBBE7}" destId="{B0F3B93E-2AE9-4135-9FA3-8C87ADAE738E}" srcOrd="0" destOrd="0" presId="urn:microsoft.com/office/officeart/2005/8/layout/orgChart1"/>
    <dgm:cxn modelId="{BFE4914D-79CC-4326-A802-7E0D1AD89137}" type="presOf" srcId="{335490E5-6233-495E-A41D-220E98F63377}" destId="{D29CA2EB-9ECA-4AC1-BF8B-878F7DA889EB}" srcOrd="0" destOrd="0" presId="urn:microsoft.com/office/officeart/2005/8/layout/orgChart1"/>
    <dgm:cxn modelId="{D48EF24F-10C8-4EC8-9E29-6A1BBB01F4B4}" type="presOf" srcId="{3F00B097-7FAE-4BB1-B99E-4ED42657A5E6}" destId="{3A40A0DA-378C-404E-B106-ACECEC01FD68}" srcOrd="0" destOrd="0" presId="urn:microsoft.com/office/officeart/2005/8/layout/orgChart1"/>
    <dgm:cxn modelId="{15516076-22CF-4C79-A0DF-132E97D57926}" type="presOf" srcId="{33320367-958C-4148-B909-C276C9D9E1C2}" destId="{085233C9-B2C4-4EA7-B061-21713AAE98A7}" srcOrd="0" destOrd="0" presId="urn:microsoft.com/office/officeart/2005/8/layout/orgChart1"/>
    <dgm:cxn modelId="{44FB627B-A730-4273-99B9-5D84C8B21197}" type="presOf" srcId="{6C7705DD-2EDF-455B-BA71-D2A059DCB975}" destId="{463FA95B-2BDD-4733-957A-85034B21DFC4}" srcOrd="1" destOrd="0" presId="urn:microsoft.com/office/officeart/2005/8/layout/orgChart1"/>
    <dgm:cxn modelId="{08F45B7C-11B8-404E-A509-56CFF6389F4E}" type="presOf" srcId="{1432315E-C08F-4543-94DA-5EBF00002B14}" destId="{CEB0B4BD-8933-4244-8716-63AA7B8A4AEE}" srcOrd="0" destOrd="0" presId="urn:microsoft.com/office/officeart/2005/8/layout/orgChart1"/>
    <dgm:cxn modelId="{23F19C7E-8994-495F-9B15-2751C6185392}" type="presOf" srcId="{1238F03D-27FB-4D2B-BD73-04CD019C8A64}" destId="{5BDF592B-22A0-46F4-BAA7-B6824D2E31FB}" srcOrd="0" destOrd="0" presId="urn:microsoft.com/office/officeart/2005/8/layout/orgChart1"/>
    <dgm:cxn modelId="{3B7C8D80-8237-494A-88B2-F3C0B691C378}" type="presOf" srcId="{AE189EFD-2F46-413F-A7CE-F9800F6171C1}" destId="{E561DAD7-28C1-4DCE-B8A7-DB66A1517553}" srcOrd="0" destOrd="0" presId="urn:microsoft.com/office/officeart/2005/8/layout/orgChart1"/>
    <dgm:cxn modelId="{04F67D84-5BB4-4D8B-8320-8E6EDAFE21BD}" type="presOf" srcId="{AE189EFD-2F46-413F-A7CE-F9800F6171C1}" destId="{7BBCA1FF-CAEC-439B-8FB8-A91AC815BBF1}" srcOrd="1" destOrd="0" presId="urn:microsoft.com/office/officeart/2005/8/layout/orgChart1"/>
    <dgm:cxn modelId="{02437086-8E91-4946-A3D0-F3C7CCC932D0}" srcId="{137CF398-5468-4C94-8578-A9395B6DBBE7}" destId="{AE189EFD-2F46-413F-A7CE-F9800F6171C1}" srcOrd="0" destOrd="0" parTransId="{18EB0D0E-EE02-4CCB-A3C1-B9E78A29DD00}" sibTransId="{ED025935-A578-49FA-9B2D-C77981D20F36}"/>
    <dgm:cxn modelId="{A0835A8A-D6DE-4C76-A7A1-B38985548DF6}" type="presOf" srcId="{5E440943-5294-4E8E-918E-DDF033E74F0F}" destId="{348C934E-7062-4221-912A-BFE63A0AFDA2}" srcOrd="0" destOrd="0" presId="urn:microsoft.com/office/officeart/2005/8/layout/orgChart1"/>
    <dgm:cxn modelId="{8D55CD8C-A22C-46FF-860E-5837B2B14BCD}" type="presOf" srcId="{A03DB555-8F2F-46E0-A654-E8DD6801BFFB}" destId="{02025AE0-DC06-44E7-9111-FFCC4DCE1A01}" srcOrd="0" destOrd="0" presId="urn:microsoft.com/office/officeart/2005/8/layout/orgChart1"/>
    <dgm:cxn modelId="{A7AFB793-3763-4957-BDF5-9A8BA7A8FB9B}" type="presOf" srcId="{5E4F9E39-3A7A-42E6-94BA-D28BB271E76C}" destId="{F3496E32-9E25-49C5-9D81-B3918B5FC36E}" srcOrd="1" destOrd="0" presId="urn:microsoft.com/office/officeart/2005/8/layout/orgChart1"/>
    <dgm:cxn modelId="{38A70995-30A3-455E-A3CD-C93CA7714D05}" type="presOf" srcId="{2CFFF7B6-FD8D-4A98-9791-0172D1AF0D92}" destId="{0FC16371-AF8A-41A3-93C6-A89953815521}" srcOrd="0" destOrd="0" presId="urn:microsoft.com/office/officeart/2005/8/layout/orgChart1"/>
    <dgm:cxn modelId="{FECE6696-4AA1-4447-818C-5A0229CC651F}" type="presOf" srcId="{39A006D7-474A-4BA8-897F-5384F8F93F26}" destId="{915058DB-5484-4F43-9E20-D8D490F97C52}" srcOrd="1" destOrd="0" presId="urn:microsoft.com/office/officeart/2005/8/layout/orgChart1"/>
    <dgm:cxn modelId="{C43E1297-26EC-4667-BFBE-32A101C7BDCF}" type="presOf" srcId="{18EB0D0E-EE02-4CCB-A3C1-B9E78A29DD00}" destId="{D0011D3F-C09B-447C-886F-B56E701EE35A}" srcOrd="0" destOrd="0" presId="urn:microsoft.com/office/officeart/2005/8/layout/orgChart1"/>
    <dgm:cxn modelId="{51372D99-9004-455A-9DD6-E9A21E0D8826}" srcId="{5E440943-5294-4E8E-918E-DDF033E74F0F}" destId="{CB30A400-B3C0-49A7-8A32-0FB5F9C91967}" srcOrd="0" destOrd="0" parTransId="{207E0A84-2EF3-4925-9300-4397C0E31A40}" sibTransId="{2044C8AF-2DA0-4AB7-ADA9-4B87177D156E}"/>
    <dgm:cxn modelId="{A67BFEAA-95B6-4343-85E2-3B4546F4E2FC}" type="presOf" srcId="{C45B5B54-55AD-4BF4-84F1-3B42428B6C35}" destId="{E17FF722-1C37-4C06-B822-972D064260B1}" srcOrd="1" destOrd="0" presId="urn:microsoft.com/office/officeart/2005/8/layout/orgChart1"/>
    <dgm:cxn modelId="{786E0BAD-828F-454E-89CC-123753D89D4E}" srcId="{3F00B097-7FAE-4BB1-B99E-4ED42657A5E6}" destId="{D5A8CBE2-FB97-4332-927B-3C33AED79032}" srcOrd="1" destOrd="0" parTransId="{6BE87E3F-6E6B-4816-AC78-94589CAB17F7}" sibTransId="{692D714B-F124-4224-8976-14B6D02AE97C}"/>
    <dgm:cxn modelId="{4752A9B6-39AB-4A9A-B1FB-76002E6DD147}" srcId="{5E4F9E39-3A7A-42E6-94BA-D28BB271E76C}" destId="{3F00B097-7FAE-4BB1-B99E-4ED42657A5E6}" srcOrd="0" destOrd="0" parTransId="{33320367-958C-4148-B909-C276C9D9E1C2}" sibTransId="{4A95BEBF-F4B6-4832-8157-D370803240F2}"/>
    <dgm:cxn modelId="{50C545BA-AA08-436B-BC88-DC8A9D091BD9}" srcId="{137CF398-5468-4C94-8578-A9395B6DBBE7}" destId="{5E4F9E39-3A7A-42E6-94BA-D28BB271E76C}" srcOrd="1" destOrd="0" parTransId="{2CFFF7B6-FD8D-4A98-9791-0172D1AF0D92}" sibTransId="{9ECF9C53-0A1B-44C4-B33E-8644BCFEBD44}"/>
    <dgm:cxn modelId="{3B360ABD-CB75-47EC-9D33-55A9F64138EB}" srcId="{3F00B097-7FAE-4BB1-B99E-4ED42657A5E6}" destId="{39A006D7-474A-4BA8-897F-5384F8F93F26}" srcOrd="0" destOrd="0" parTransId="{992E3A30-E5E6-4813-ABD8-7DCE8A89122C}" sibTransId="{27AFE164-335E-4A87-A5DE-1DBD8497FEE7}"/>
    <dgm:cxn modelId="{9D5B45BE-768D-4531-A31C-51D10C9F68AA}" type="presOf" srcId="{992E3A30-E5E6-4813-ABD8-7DCE8A89122C}" destId="{F0628655-EEB0-476D-A3B3-923086AA58BE}" srcOrd="0" destOrd="0" presId="urn:microsoft.com/office/officeart/2005/8/layout/orgChart1"/>
    <dgm:cxn modelId="{8D64F2D0-E2A4-4B65-B86C-27C7A07D13FC}" type="presOf" srcId="{1238F03D-27FB-4D2B-BD73-04CD019C8A64}" destId="{1145576F-83C3-4765-A0DB-AC4B7D8A9037}" srcOrd="1" destOrd="0" presId="urn:microsoft.com/office/officeart/2005/8/layout/orgChart1"/>
    <dgm:cxn modelId="{316D3FD2-EBEC-4A83-AE8B-5AC832B098B2}" type="presOf" srcId="{D5A8CBE2-FB97-4332-927B-3C33AED79032}" destId="{0011278F-B806-4E31-A5CE-9DD707434A0B}" srcOrd="0" destOrd="0" presId="urn:microsoft.com/office/officeart/2005/8/layout/orgChart1"/>
    <dgm:cxn modelId="{4ACFFED5-3A25-4CB5-972E-619083B46CD0}" srcId="{CB30A400-B3C0-49A7-8A32-0FB5F9C91967}" destId="{26C14E79-DD2B-406B-83B8-A6C3DAFC3275}" srcOrd="1" destOrd="0" parTransId="{F132EACC-D6B9-4225-A50B-52B2C2836F53}" sibTransId="{479F1973-D5D8-45A7-B972-A79550AFA0FF}"/>
    <dgm:cxn modelId="{92784BD9-D001-4220-8D2A-64EBCA7573F7}" type="presOf" srcId="{26C14E79-DD2B-406B-83B8-A6C3DAFC3275}" destId="{6F7AE495-3410-40FB-A412-9580FDD10D3E}" srcOrd="1" destOrd="0" presId="urn:microsoft.com/office/officeart/2005/8/layout/orgChart1"/>
    <dgm:cxn modelId="{CEA9F7DC-3426-4DFA-A97E-773FDA310CBC}" type="presOf" srcId="{C45B5B54-55AD-4BF4-84F1-3B42428B6C35}" destId="{7A3C2763-2FDA-4674-B8B3-ADD80E0B059A}" srcOrd="0" destOrd="0" presId="urn:microsoft.com/office/officeart/2005/8/layout/orgChart1"/>
    <dgm:cxn modelId="{661289E0-A86D-4DE8-A678-35790E04430A}" type="presOf" srcId="{137CF398-5468-4C94-8578-A9395B6DBBE7}" destId="{CADD5BF8-ED6B-49A7-8E6E-D7E0882F5FA3}" srcOrd="1" destOrd="0" presId="urn:microsoft.com/office/officeart/2005/8/layout/orgChart1"/>
    <dgm:cxn modelId="{0A79B6E2-5CFB-4BB6-B843-7445D853419A}" srcId="{3F00B097-7FAE-4BB1-B99E-4ED42657A5E6}" destId="{6C7705DD-2EDF-455B-BA71-D2A059DCB975}" srcOrd="2" destOrd="0" parTransId="{1432315E-C08F-4543-94DA-5EBF00002B14}" sibTransId="{F04E5B8E-A46B-472B-85AC-6B5D56E1DD28}"/>
    <dgm:cxn modelId="{0847FCE9-0900-4DF8-8CFC-802B5E404397}" srcId="{D5A8CBE2-FB97-4332-927B-3C33AED79032}" destId="{1238F03D-27FB-4D2B-BD73-04CD019C8A64}" srcOrd="0" destOrd="0" parTransId="{7DBA22B1-1436-4CC4-8082-5C781B3B9A8F}" sibTransId="{14D855EC-38B6-4A54-8DE8-C8AD909916BC}"/>
    <dgm:cxn modelId="{F7DC65F0-7CC7-4E1F-8E8E-D97ECCCA0356}" type="presOf" srcId="{D5A8CBE2-FB97-4332-927B-3C33AED79032}" destId="{45C81C76-8119-47E4-8FD0-03ADC8F048A9}" srcOrd="1" destOrd="0" presId="urn:microsoft.com/office/officeart/2005/8/layout/orgChart1"/>
    <dgm:cxn modelId="{C704DFEF-941D-442B-8AB7-B0A8E486DEE9}" type="presParOf" srcId="{348C934E-7062-4221-912A-BFE63A0AFDA2}" destId="{C19C0E3B-647A-4B42-A644-8D63C3DBD810}" srcOrd="0" destOrd="0" presId="urn:microsoft.com/office/officeart/2005/8/layout/orgChart1"/>
    <dgm:cxn modelId="{37AEEC63-DEF3-4219-8D18-E4A5D93ADF13}" type="presParOf" srcId="{C19C0E3B-647A-4B42-A644-8D63C3DBD810}" destId="{C140EE95-71CF-4C86-920D-0E6E9533C456}" srcOrd="0" destOrd="0" presId="urn:microsoft.com/office/officeart/2005/8/layout/orgChart1"/>
    <dgm:cxn modelId="{3EC974E5-A563-4F14-A06C-ECB3CDCCD971}" type="presParOf" srcId="{C140EE95-71CF-4C86-920D-0E6E9533C456}" destId="{9F8A1E53-3052-4E6F-ABAF-EF5E39A343E1}" srcOrd="0" destOrd="0" presId="urn:microsoft.com/office/officeart/2005/8/layout/orgChart1"/>
    <dgm:cxn modelId="{2A1C11E0-EBCE-44B0-8B99-34B59D63A843}" type="presParOf" srcId="{C140EE95-71CF-4C86-920D-0E6E9533C456}" destId="{21DEBE29-8133-46EC-AEA4-91B76AFEF1ED}" srcOrd="1" destOrd="0" presId="urn:microsoft.com/office/officeart/2005/8/layout/orgChart1"/>
    <dgm:cxn modelId="{6F787DF9-D792-40E2-B273-133D93B41300}" type="presParOf" srcId="{C19C0E3B-647A-4B42-A644-8D63C3DBD810}" destId="{AD9579AD-785B-4364-BD16-6808E7DE04D3}" srcOrd="1" destOrd="0" presId="urn:microsoft.com/office/officeart/2005/8/layout/orgChart1"/>
    <dgm:cxn modelId="{F736EC38-1A3B-4DE4-AC9D-71FEFAE05EC4}" type="presParOf" srcId="{AD9579AD-785B-4364-BD16-6808E7DE04D3}" destId="{D29CA2EB-9ECA-4AC1-BF8B-878F7DA889EB}" srcOrd="0" destOrd="0" presId="urn:microsoft.com/office/officeart/2005/8/layout/orgChart1"/>
    <dgm:cxn modelId="{3BA83817-121C-4EDC-960C-914B5D483F7D}" type="presParOf" srcId="{AD9579AD-785B-4364-BD16-6808E7DE04D3}" destId="{5FEF6EA2-4BEE-43CE-8485-A9FDD173059C}" srcOrd="1" destOrd="0" presId="urn:microsoft.com/office/officeart/2005/8/layout/orgChart1"/>
    <dgm:cxn modelId="{EF8092F4-9CFC-43E3-B3F8-70B4EA04D62D}" type="presParOf" srcId="{5FEF6EA2-4BEE-43CE-8485-A9FDD173059C}" destId="{26B7E82B-2356-4AE1-AA1C-6078FE19E128}" srcOrd="0" destOrd="0" presId="urn:microsoft.com/office/officeart/2005/8/layout/orgChart1"/>
    <dgm:cxn modelId="{92D12C05-BA40-441E-9F21-F3A6D3D845EC}" type="presParOf" srcId="{26B7E82B-2356-4AE1-AA1C-6078FE19E128}" destId="{B0F3B93E-2AE9-4135-9FA3-8C87ADAE738E}" srcOrd="0" destOrd="0" presId="urn:microsoft.com/office/officeart/2005/8/layout/orgChart1"/>
    <dgm:cxn modelId="{DB653FCB-BA6E-4131-AA11-89E165702EE8}" type="presParOf" srcId="{26B7E82B-2356-4AE1-AA1C-6078FE19E128}" destId="{CADD5BF8-ED6B-49A7-8E6E-D7E0882F5FA3}" srcOrd="1" destOrd="0" presId="urn:microsoft.com/office/officeart/2005/8/layout/orgChart1"/>
    <dgm:cxn modelId="{6400B314-0AF3-47C2-9C47-EC75844E2CBF}" type="presParOf" srcId="{5FEF6EA2-4BEE-43CE-8485-A9FDD173059C}" destId="{568F14B2-7C28-4B3D-8BF1-DCDB19B4BA0B}" srcOrd="1" destOrd="0" presId="urn:microsoft.com/office/officeart/2005/8/layout/orgChart1"/>
    <dgm:cxn modelId="{523E673E-90AD-4193-941F-AE36B29F9CD3}" type="presParOf" srcId="{568F14B2-7C28-4B3D-8BF1-DCDB19B4BA0B}" destId="{D0011D3F-C09B-447C-886F-B56E701EE35A}" srcOrd="0" destOrd="0" presId="urn:microsoft.com/office/officeart/2005/8/layout/orgChart1"/>
    <dgm:cxn modelId="{61D8AB2B-9C72-4DE8-8724-FD27038DF540}" type="presParOf" srcId="{568F14B2-7C28-4B3D-8BF1-DCDB19B4BA0B}" destId="{66CC1C61-2673-4F36-84A7-3EDBC6D336B5}" srcOrd="1" destOrd="0" presId="urn:microsoft.com/office/officeart/2005/8/layout/orgChart1"/>
    <dgm:cxn modelId="{ABEBCADC-7F41-4474-87A9-F4B604B8A7F3}" type="presParOf" srcId="{66CC1C61-2673-4F36-84A7-3EDBC6D336B5}" destId="{22685A5B-C0F8-4CFA-ABF6-E9E6D93BC8B0}" srcOrd="0" destOrd="0" presId="urn:microsoft.com/office/officeart/2005/8/layout/orgChart1"/>
    <dgm:cxn modelId="{042C8351-BA4D-48BA-A88A-6C0EE82BDBBC}" type="presParOf" srcId="{22685A5B-C0F8-4CFA-ABF6-E9E6D93BC8B0}" destId="{E561DAD7-28C1-4DCE-B8A7-DB66A1517553}" srcOrd="0" destOrd="0" presId="urn:microsoft.com/office/officeart/2005/8/layout/orgChart1"/>
    <dgm:cxn modelId="{C923433A-C6CE-45A9-B8FF-ABC00856C959}" type="presParOf" srcId="{22685A5B-C0F8-4CFA-ABF6-E9E6D93BC8B0}" destId="{7BBCA1FF-CAEC-439B-8FB8-A91AC815BBF1}" srcOrd="1" destOrd="0" presId="urn:microsoft.com/office/officeart/2005/8/layout/orgChart1"/>
    <dgm:cxn modelId="{451F0897-AC41-4FF0-9DAF-969AEF407041}" type="presParOf" srcId="{66CC1C61-2673-4F36-84A7-3EDBC6D336B5}" destId="{AAF2C284-3E2E-4C91-B0FA-88CDDB578B13}" srcOrd="1" destOrd="0" presId="urn:microsoft.com/office/officeart/2005/8/layout/orgChart1"/>
    <dgm:cxn modelId="{C3E0B691-D45D-4F9A-B6DF-4FABB0DBF8AC}" type="presParOf" srcId="{66CC1C61-2673-4F36-84A7-3EDBC6D336B5}" destId="{ED83AC08-ABAA-4415-B3D9-B361D1F98557}" srcOrd="2" destOrd="0" presId="urn:microsoft.com/office/officeart/2005/8/layout/orgChart1"/>
    <dgm:cxn modelId="{74953F7D-5B5D-44C3-AF07-8B2EC2D56CBF}" type="presParOf" srcId="{568F14B2-7C28-4B3D-8BF1-DCDB19B4BA0B}" destId="{0FC16371-AF8A-41A3-93C6-A89953815521}" srcOrd="2" destOrd="0" presId="urn:microsoft.com/office/officeart/2005/8/layout/orgChart1"/>
    <dgm:cxn modelId="{828E4614-E5F1-4FFA-BEA9-07CA6B6F0A8B}" type="presParOf" srcId="{568F14B2-7C28-4B3D-8BF1-DCDB19B4BA0B}" destId="{1DC0D0A4-580B-49A9-92D9-342208F90191}" srcOrd="3" destOrd="0" presId="urn:microsoft.com/office/officeart/2005/8/layout/orgChart1"/>
    <dgm:cxn modelId="{13F61B58-C197-4780-BED1-9713A9D6FDF4}" type="presParOf" srcId="{1DC0D0A4-580B-49A9-92D9-342208F90191}" destId="{8A9A7DA2-B355-4260-B5AC-0C25797439DC}" srcOrd="0" destOrd="0" presId="urn:microsoft.com/office/officeart/2005/8/layout/orgChart1"/>
    <dgm:cxn modelId="{5FA80655-3109-4F50-8D57-7A12238900B2}" type="presParOf" srcId="{8A9A7DA2-B355-4260-B5AC-0C25797439DC}" destId="{5727568E-C25B-4511-98B5-F740FF0DAE45}" srcOrd="0" destOrd="0" presId="urn:microsoft.com/office/officeart/2005/8/layout/orgChart1"/>
    <dgm:cxn modelId="{D8072C14-D86A-4BFA-B44F-C744D5048E27}" type="presParOf" srcId="{8A9A7DA2-B355-4260-B5AC-0C25797439DC}" destId="{F3496E32-9E25-49C5-9D81-B3918B5FC36E}" srcOrd="1" destOrd="0" presId="urn:microsoft.com/office/officeart/2005/8/layout/orgChart1"/>
    <dgm:cxn modelId="{46786F2C-918F-4157-917D-559D296D3CCA}" type="presParOf" srcId="{1DC0D0A4-580B-49A9-92D9-342208F90191}" destId="{86596410-DA40-468D-BDE6-28E8B1F4EEFC}" srcOrd="1" destOrd="0" presId="urn:microsoft.com/office/officeart/2005/8/layout/orgChart1"/>
    <dgm:cxn modelId="{98A1AFCC-E182-4706-A50D-A52FCB25AF51}" type="presParOf" srcId="{86596410-DA40-468D-BDE6-28E8B1F4EEFC}" destId="{085233C9-B2C4-4EA7-B061-21713AAE98A7}" srcOrd="0" destOrd="0" presId="urn:microsoft.com/office/officeart/2005/8/layout/orgChart1"/>
    <dgm:cxn modelId="{398E6E5D-1B61-45E1-A0A0-3FE4A0374A17}" type="presParOf" srcId="{86596410-DA40-468D-BDE6-28E8B1F4EEFC}" destId="{9F410B11-1E3C-441F-ADDC-3988BB288481}" srcOrd="1" destOrd="0" presId="urn:microsoft.com/office/officeart/2005/8/layout/orgChart1"/>
    <dgm:cxn modelId="{4462CE79-197F-4CA0-B747-5629ADA18E9F}" type="presParOf" srcId="{9F410B11-1E3C-441F-ADDC-3988BB288481}" destId="{E6B1345F-67FD-44BC-8861-39F45E4724E9}" srcOrd="0" destOrd="0" presId="urn:microsoft.com/office/officeart/2005/8/layout/orgChart1"/>
    <dgm:cxn modelId="{472CE7B7-BDB2-4BB0-A98B-3426F46B5413}" type="presParOf" srcId="{E6B1345F-67FD-44BC-8861-39F45E4724E9}" destId="{3A40A0DA-378C-404E-B106-ACECEC01FD68}" srcOrd="0" destOrd="0" presId="urn:microsoft.com/office/officeart/2005/8/layout/orgChart1"/>
    <dgm:cxn modelId="{6A1E7467-719C-44E7-A155-F42D4810252A}" type="presParOf" srcId="{E6B1345F-67FD-44BC-8861-39F45E4724E9}" destId="{5BD19418-E6BB-427A-9192-92000C43464D}" srcOrd="1" destOrd="0" presId="urn:microsoft.com/office/officeart/2005/8/layout/orgChart1"/>
    <dgm:cxn modelId="{9769721E-42FC-4D03-B824-EB2270026F43}" type="presParOf" srcId="{9F410B11-1E3C-441F-ADDC-3988BB288481}" destId="{54B1E12B-960E-4F5D-9248-AF70F84FBED7}" srcOrd="1" destOrd="0" presId="urn:microsoft.com/office/officeart/2005/8/layout/orgChart1"/>
    <dgm:cxn modelId="{FB85F2B8-9731-4999-A99A-7E7EF7F48789}" type="presParOf" srcId="{54B1E12B-960E-4F5D-9248-AF70F84FBED7}" destId="{F0628655-EEB0-476D-A3B3-923086AA58BE}" srcOrd="0" destOrd="0" presId="urn:microsoft.com/office/officeart/2005/8/layout/orgChart1"/>
    <dgm:cxn modelId="{292FAE12-BB6B-4AD2-A9D0-DA0EB744DE1E}" type="presParOf" srcId="{54B1E12B-960E-4F5D-9248-AF70F84FBED7}" destId="{239B65EF-7F00-4225-AAD1-6003D97ACC82}" srcOrd="1" destOrd="0" presId="urn:microsoft.com/office/officeart/2005/8/layout/orgChart1"/>
    <dgm:cxn modelId="{79B57299-35A6-4119-872F-FAEDA15E857E}" type="presParOf" srcId="{239B65EF-7F00-4225-AAD1-6003D97ACC82}" destId="{BA153E31-8AC3-46FA-8AF5-530EC444793F}" srcOrd="0" destOrd="0" presId="urn:microsoft.com/office/officeart/2005/8/layout/orgChart1"/>
    <dgm:cxn modelId="{AD0DEF41-D7E3-4B00-9B4C-C7126B382CA0}" type="presParOf" srcId="{BA153E31-8AC3-46FA-8AF5-530EC444793F}" destId="{B3EC1A18-B793-465A-89FD-404BC932E005}" srcOrd="0" destOrd="0" presId="urn:microsoft.com/office/officeart/2005/8/layout/orgChart1"/>
    <dgm:cxn modelId="{02F6D460-B12B-4E9E-A06C-D970E122E5E1}" type="presParOf" srcId="{BA153E31-8AC3-46FA-8AF5-530EC444793F}" destId="{915058DB-5484-4F43-9E20-D8D490F97C52}" srcOrd="1" destOrd="0" presId="urn:microsoft.com/office/officeart/2005/8/layout/orgChart1"/>
    <dgm:cxn modelId="{1ACDDD59-AEA3-4184-B8C0-C8B07EA9AFDA}" type="presParOf" srcId="{239B65EF-7F00-4225-AAD1-6003D97ACC82}" destId="{4D9D2E17-7522-40ED-BBE4-BA5F3A169397}" srcOrd="1" destOrd="0" presId="urn:microsoft.com/office/officeart/2005/8/layout/orgChart1"/>
    <dgm:cxn modelId="{A9F0F1F1-1E14-4B3F-ABDB-B67317F99541}" type="presParOf" srcId="{4D9D2E17-7522-40ED-BBE4-BA5F3A169397}" destId="{3B5C34B1-8747-45B7-8ABB-B1C29777F7FB}" srcOrd="0" destOrd="0" presId="urn:microsoft.com/office/officeart/2005/8/layout/orgChart1"/>
    <dgm:cxn modelId="{8E2FF8BD-5212-4ED2-8F60-D165B77D35AA}" type="presParOf" srcId="{4D9D2E17-7522-40ED-BBE4-BA5F3A169397}" destId="{2FA94AB5-21F4-4F49-BA2D-427FDE272B0D}" srcOrd="1" destOrd="0" presId="urn:microsoft.com/office/officeart/2005/8/layout/orgChart1"/>
    <dgm:cxn modelId="{D201CCCB-30E7-4169-BD5B-44112B583184}" type="presParOf" srcId="{2FA94AB5-21F4-4F49-BA2D-427FDE272B0D}" destId="{3A858916-BD4B-45AE-BD81-BE0C423F8900}" srcOrd="0" destOrd="0" presId="urn:microsoft.com/office/officeart/2005/8/layout/orgChart1"/>
    <dgm:cxn modelId="{9869788E-F54D-4B7C-9E62-4FBE9BC7FC91}" type="presParOf" srcId="{3A858916-BD4B-45AE-BD81-BE0C423F8900}" destId="{7A3C2763-2FDA-4674-B8B3-ADD80E0B059A}" srcOrd="0" destOrd="0" presId="urn:microsoft.com/office/officeart/2005/8/layout/orgChart1"/>
    <dgm:cxn modelId="{A8F1101C-93EC-4AE8-A810-559BA18A6037}" type="presParOf" srcId="{3A858916-BD4B-45AE-BD81-BE0C423F8900}" destId="{E17FF722-1C37-4C06-B822-972D064260B1}" srcOrd="1" destOrd="0" presId="urn:microsoft.com/office/officeart/2005/8/layout/orgChart1"/>
    <dgm:cxn modelId="{B578F93C-3635-4642-A28E-C45E4BA1704E}" type="presParOf" srcId="{2FA94AB5-21F4-4F49-BA2D-427FDE272B0D}" destId="{DE03AA51-9335-4CDE-A2B8-8186E32FFF34}" srcOrd="1" destOrd="0" presId="urn:microsoft.com/office/officeart/2005/8/layout/orgChart1"/>
    <dgm:cxn modelId="{44E6B78F-C623-4198-8367-1FE5F5665A25}" type="presParOf" srcId="{2FA94AB5-21F4-4F49-BA2D-427FDE272B0D}" destId="{9014A7BF-210F-48FE-A10F-DA8A51E4C721}" srcOrd="2" destOrd="0" presId="urn:microsoft.com/office/officeart/2005/8/layout/orgChart1"/>
    <dgm:cxn modelId="{D96BF9C0-B51D-4A27-8843-81920EDD1DE9}" type="presParOf" srcId="{239B65EF-7F00-4225-AAD1-6003D97ACC82}" destId="{8B6D6BE2-9D2E-4493-BEE0-DFAE8885CEFD}" srcOrd="2" destOrd="0" presId="urn:microsoft.com/office/officeart/2005/8/layout/orgChart1"/>
    <dgm:cxn modelId="{0FF83D22-FB6E-4081-A9A6-76A971522041}" type="presParOf" srcId="{54B1E12B-960E-4F5D-9248-AF70F84FBED7}" destId="{E2A41534-E9C3-4743-B589-B511AE44DDBC}" srcOrd="2" destOrd="0" presId="urn:microsoft.com/office/officeart/2005/8/layout/orgChart1"/>
    <dgm:cxn modelId="{DA213654-5D18-41F5-9E3A-583AA897E627}" type="presParOf" srcId="{54B1E12B-960E-4F5D-9248-AF70F84FBED7}" destId="{10D16BD8-6711-4DFE-B97B-B84227BD585C}" srcOrd="3" destOrd="0" presId="urn:microsoft.com/office/officeart/2005/8/layout/orgChart1"/>
    <dgm:cxn modelId="{5FDF1242-71F2-4E79-AFAF-7FC8AC5C7FA2}" type="presParOf" srcId="{10D16BD8-6711-4DFE-B97B-B84227BD585C}" destId="{5DD2C9EF-2494-446F-BFB3-4E346D6ED672}" srcOrd="0" destOrd="0" presId="urn:microsoft.com/office/officeart/2005/8/layout/orgChart1"/>
    <dgm:cxn modelId="{33A8FFF2-2FD5-4E7F-B34F-D09B0D8E5DE9}" type="presParOf" srcId="{5DD2C9EF-2494-446F-BFB3-4E346D6ED672}" destId="{0011278F-B806-4E31-A5CE-9DD707434A0B}" srcOrd="0" destOrd="0" presId="urn:microsoft.com/office/officeart/2005/8/layout/orgChart1"/>
    <dgm:cxn modelId="{B97EFF95-8D00-4BBC-B1B8-DDBB98AFC3DB}" type="presParOf" srcId="{5DD2C9EF-2494-446F-BFB3-4E346D6ED672}" destId="{45C81C76-8119-47E4-8FD0-03ADC8F048A9}" srcOrd="1" destOrd="0" presId="urn:microsoft.com/office/officeart/2005/8/layout/orgChart1"/>
    <dgm:cxn modelId="{8C1F8683-B6AD-4281-AC46-990AFA797736}" type="presParOf" srcId="{10D16BD8-6711-4DFE-B97B-B84227BD585C}" destId="{D93B3849-0765-4479-953A-2E2A8CAFE75B}" srcOrd="1" destOrd="0" presId="urn:microsoft.com/office/officeart/2005/8/layout/orgChart1"/>
    <dgm:cxn modelId="{12350280-9915-41C8-B124-1BC04A3D480E}" type="presParOf" srcId="{D93B3849-0765-4479-953A-2E2A8CAFE75B}" destId="{F2A15F58-FBC5-4967-83FB-6F8A1BD7C2F9}" srcOrd="0" destOrd="0" presId="urn:microsoft.com/office/officeart/2005/8/layout/orgChart1"/>
    <dgm:cxn modelId="{15F0368D-F1FD-4E0E-BBB8-FD0699E99F89}" type="presParOf" srcId="{D93B3849-0765-4479-953A-2E2A8CAFE75B}" destId="{CB004643-34A2-48C2-A636-D3713CCA7886}" srcOrd="1" destOrd="0" presId="urn:microsoft.com/office/officeart/2005/8/layout/orgChart1"/>
    <dgm:cxn modelId="{4CA76BF0-0DE6-414D-B0D4-7BEFE94E9D11}" type="presParOf" srcId="{CB004643-34A2-48C2-A636-D3713CCA7886}" destId="{3D5BFEAF-FD07-4097-9690-BD553663F215}" srcOrd="0" destOrd="0" presId="urn:microsoft.com/office/officeart/2005/8/layout/orgChart1"/>
    <dgm:cxn modelId="{0B880095-541B-4885-9AC7-65A090745618}" type="presParOf" srcId="{3D5BFEAF-FD07-4097-9690-BD553663F215}" destId="{5BDF592B-22A0-46F4-BAA7-B6824D2E31FB}" srcOrd="0" destOrd="0" presId="urn:microsoft.com/office/officeart/2005/8/layout/orgChart1"/>
    <dgm:cxn modelId="{EFE7338B-F2A3-41EB-8422-E5DFA8CB2F8B}" type="presParOf" srcId="{3D5BFEAF-FD07-4097-9690-BD553663F215}" destId="{1145576F-83C3-4765-A0DB-AC4B7D8A9037}" srcOrd="1" destOrd="0" presId="urn:microsoft.com/office/officeart/2005/8/layout/orgChart1"/>
    <dgm:cxn modelId="{C8D80352-338C-474D-B68E-C5143C6DD770}" type="presParOf" srcId="{CB004643-34A2-48C2-A636-D3713CCA7886}" destId="{C6D9B39C-03D6-4307-901D-0554A11943B5}" srcOrd="1" destOrd="0" presId="urn:microsoft.com/office/officeart/2005/8/layout/orgChart1"/>
    <dgm:cxn modelId="{DE2A1F81-972B-4FAE-90AC-4EFFFD77D5B3}" type="presParOf" srcId="{CB004643-34A2-48C2-A636-D3713CCA7886}" destId="{2BA8C70E-623F-4BFD-8637-27844AB06D45}" srcOrd="2" destOrd="0" presId="urn:microsoft.com/office/officeart/2005/8/layout/orgChart1"/>
    <dgm:cxn modelId="{8D3365BC-100D-4272-A35E-E0E5E951FFD1}" type="presParOf" srcId="{10D16BD8-6711-4DFE-B97B-B84227BD585C}" destId="{A9A954BD-6811-4FE5-AD07-65B1B16ADD19}" srcOrd="2" destOrd="0" presId="urn:microsoft.com/office/officeart/2005/8/layout/orgChart1"/>
    <dgm:cxn modelId="{FB4EEE61-9A99-4FB7-975B-5591615D488D}" type="presParOf" srcId="{54B1E12B-960E-4F5D-9248-AF70F84FBED7}" destId="{CEB0B4BD-8933-4244-8716-63AA7B8A4AEE}" srcOrd="4" destOrd="0" presId="urn:microsoft.com/office/officeart/2005/8/layout/orgChart1"/>
    <dgm:cxn modelId="{97FB7B0B-C0F4-40F5-8403-3078512A8BC7}" type="presParOf" srcId="{54B1E12B-960E-4F5D-9248-AF70F84FBED7}" destId="{73F313AA-430B-4EFC-A891-BBF31FAE452B}" srcOrd="5" destOrd="0" presId="urn:microsoft.com/office/officeart/2005/8/layout/orgChart1"/>
    <dgm:cxn modelId="{42676CB6-1542-4D15-B6CF-0FD02B107004}" type="presParOf" srcId="{73F313AA-430B-4EFC-A891-BBF31FAE452B}" destId="{44D7F99A-84E7-47D3-87C6-3D274279D2D7}" srcOrd="0" destOrd="0" presId="urn:microsoft.com/office/officeart/2005/8/layout/orgChart1"/>
    <dgm:cxn modelId="{079B5BC6-45D7-47A3-8CD3-0FBC9C66056E}" type="presParOf" srcId="{44D7F99A-84E7-47D3-87C6-3D274279D2D7}" destId="{772C26CC-492A-4A09-A5C7-BF08493E7526}" srcOrd="0" destOrd="0" presId="urn:microsoft.com/office/officeart/2005/8/layout/orgChart1"/>
    <dgm:cxn modelId="{016DB91E-7355-4205-87FD-5F941D310735}" type="presParOf" srcId="{44D7F99A-84E7-47D3-87C6-3D274279D2D7}" destId="{463FA95B-2BDD-4733-957A-85034B21DFC4}" srcOrd="1" destOrd="0" presId="urn:microsoft.com/office/officeart/2005/8/layout/orgChart1"/>
    <dgm:cxn modelId="{CEE3EE72-D91D-45F1-8453-31C9F9508558}" type="presParOf" srcId="{73F313AA-430B-4EFC-A891-BBF31FAE452B}" destId="{F5963306-690D-4EDE-89E0-2DBD628C5D9D}" srcOrd="1" destOrd="0" presId="urn:microsoft.com/office/officeart/2005/8/layout/orgChart1"/>
    <dgm:cxn modelId="{65AF10AD-2135-4626-A4D2-AD00B5A735D6}" type="presParOf" srcId="{F5963306-690D-4EDE-89E0-2DBD628C5D9D}" destId="{02025AE0-DC06-44E7-9111-FFCC4DCE1A01}" srcOrd="0" destOrd="0" presId="urn:microsoft.com/office/officeart/2005/8/layout/orgChart1"/>
    <dgm:cxn modelId="{BC0FDBB9-EB9E-485E-8009-64A75BACBCAC}" type="presParOf" srcId="{F5963306-690D-4EDE-89E0-2DBD628C5D9D}" destId="{62AA4340-9AEF-4BF6-857C-5D7156CD90C5}" srcOrd="1" destOrd="0" presId="urn:microsoft.com/office/officeart/2005/8/layout/orgChart1"/>
    <dgm:cxn modelId="{49F3665E-BCC4-4576-A852-3E426B992CCE}" type="presParOf" srcId="{62AA4340-9AEF-4BF6-857C-5D7156CD90C5}" destId="{0114EE30-E127-4F3A-B245-F01936E86CCB}" srcOrd="0" destOrd="0" presId="urn:microsoft.com/office/officeart/2005/8/layout/orgChart1"/>
    <dgm:cxn modelId="{8E014378-A350-4765-BFFC-2F0FA27F94C6}" type="presParOf" srcId="{0114EE30-E127-4F3A-B245-F01936E86CCB}" destId="{20F9C51D-7C60-4C4B-A70F-5E8518CF4434}" srcOrd="0" destOrd="0" presId="urn:microsoft.com/office/officeart/2005/8/layout/orgChart1"/>
    <dgm:cxn modelId="{387AC1A6-A1CF-49E7-AAAB-433E78937942}" type="presParOf" srcId="{0114EE30-E127-4F3A-B245-F01936E86CCB}" destId="{395EBC86-FC9A-4E98-B97B-0ABAFCDF74D7}" srcOrd="1" destOrd="0" presId="urn:microsoft.com/office/officeart/2005/8/layout/orgChart1"/>
    <dgm:cxn modelId="{6D049AD8-B6DF-491E-9315-268705C03184}" type="presParOf" srcId="{62AA4340-9AEF-4BF6-857C-5D7156CD90C5}" destId="{1E020D1A-6A32-40ED-AF81-17C277A370CE}" srcOrd="1" destOrd="0" presId="urn:microsoft.com/office/officeart/2005/8/layout/orgChart1"/>
    <dgm:cxn modelId="{0A826583-16A6-4C97-BE36-6A0888EDA07E}" type="presParOf" srcId="{62AA4340-9AEF-4BF6-857C-5D7156CD90C5}" destId="{C4DBF0CA-29C2-45C1-913C-9F61511D567B}" srcOrd="2" destOrd="0" presId="urn:microsoft.com/office/officeart/2005/8/layout/orgChart1"/>
    <dgm:cxn modelId="{51529050-94A4-49D2-8A11-F603851C2AE3}" type="presParOf" srcId="{F5963306-690D-4EDE-89E0-2DBD628C5D9D}" destId="{D70F07CF-FCB3-4234-9F1F-71FE8DA1DECE}" srcOrd="2" destOrd="0" presId="urn:microsoft.com/office/officeart/2005/8/layout/orgChart1"/>
    <dgm:cxn modelId="{3A660E3C-E2EA-4A48-8296-6229A0B439B5}" type="presParOf" srcId="{F5963306-690D-4EDE-89E0-2DBD628C5D9D}" destId="{6B63B986-9227-4E33-8E00-7F9C2CAD56B8}" srcOrd="3" destOrd="0" presId="urn:microsoft.com/office/officeart/2005/8/layout/orgChart1"/>
    <dgm:cxn modelId="{3CA0CD38-2A82-4157-8BA8-B0826B608329}" type="presParOf" srcId="{6B63B986-9227-4E33-8E00-7F9C2CAD56B8}" destId="{6E916C63-AC59-4788-B9EB-4F91A0547681}" srcOrd="0" destOrd="0" presId="urn:microsoft.com/office/officeart/2005/8/layout/orgChart1"/>
    <dgm:cxn modelId="{648BAA15-89B5-417B-B968-DEDF2534030F}" type="presParOf" srcId="{6E916C63-AC59-4788-B9EB-4F91A0547681}" destId="{5A0D46A9-F104-4A60-A83C-B5A9000121A4}" srcOrd="0" destOrd="0" presId="urn:microsoft.com/office/officeart/2005/8/layout/orgChart1"/>
    <dgm:cxn modelId="{A8F974A4-C067-4929-B6BF-ABC3744D4F9A}" type="presParOf" srcId="{6E916C63-AC59-4788-B9EB-4F91A0547681}" destId="{4A094D6E-86D1-4986-9DFF-9A922E2534A4}" srcOrd="1" destOrd="0" presId="urn:microsoft.com/office/officeart/2005/8/layout/orgChart1"/>
    <dgm:cxn modelId="{BB7136FE-0DE2-4A0D-A91B-CF964E3CF10D}" type="presParOf" srcId="{6B63B986-9227-4E33-8E00-7F9C2CAD56B8}" destId="{037D3154-023F-445D-B8C3-ED40D216CEA8}" srcOrd="1" destOrd="0" presId="urn:microsoft.com/office/officeart/2005/8/layout/orgChart1"/>
    <dgm:cxn modelId="{4405DDA5-BD98-4592-8676-9F4990453ABC}" type="presParOf" srcId="{6B63B986-9227-4E33-8E00-7F9C2CAD56B8}" destId="{EAB4BC52-634E-49FE-B48C-F03CFD877AD3}" srcOrd="2" destOrd="0" presId="urn:microsoft.com/office/officeart/2005/8/layout/orgChart1"/>
    <dgm:cxn modelId="{21B2EE5B-32A9-4740-8465-AAEAF6A6ED1B}" type="presParOf" srcId="{73F313AA-430B-4EFC-A891-BBF31FAE452B}" destId="{42929EE1-1069-48EA-B958-303DC72A0E98}" srcOrd="2" destOrd="0" presId="urn:microsoft.com/office/officeart/2005/8/layout/orgChart1"/>
    <dgm:cxn modelId="{075DB69D-6013-4C54-8087-39720F07C3F7}" type="presParOf" srcId="{9F410B11-1E3C-441F-ADDC-3988BB288481}" destId="{5135E059-9EB9-4950-9351-F5C1693A9005}" srcOrd="2" destOrd="0" presId="urn:microsoft.com/office/officeart/2005/8/layout/orgChart1"/>
    <dgm:cxn modelId="{D42494F2-F248-4750-8FAE-DFF89C2046F1}" type="presParOf" srcId="{1DC0D0A4-580B-49A9-92D9-342208F90191}" destId="{F03374F7-2EDA-4431-8E74-50CF0BB85688}" srcOrd="2" destOrd="0" presId="urn:microsoft.com/office/officeart/2005/8/layout/orgChart1"/>
    <dgm:cxn modelId="{013E9473-C3C6-40E1-B3FC-0E3917BB6581}" type="presParOf" srcId="{5FEF6EA2-4BEE-43CE-8485-A9FDD173059C}" destId="{578D450F-D2C2-428F-9D3E-768746F8456F}" srcOrd="2" destOrd="0" presId="urn:microsoft.com/office/officeart/2005/8/layout/orgChart1"/>
    <dgm:cxn modelId="{DE59E181-0D55-4721-A02B-602D40111655}" type="presParOf" srcId="{AD9579AD-785B-4364-BD16-6808E7DE04D3}" destId="{31DD57C0-88CE-4E19-BB68-AFB9C3283788}" srcOrd="2" destOrd="0" presId="urn:microsoft.com/office/officeart/2005/8/layout/orgChart1"/>
    <dgm:cxn modelId="{1998F8EA-DC51-4FF6-925C-26F3444C2F77}" type="presParOf" srcId="{AD9579AD-785B-4364-BD16-6808E7DE04D3}" destId="{F49AA92C-AC37-4981-ADEF-54ACC211080B}" srcOrd="3" destOrd="0" presId="urn:microsoft.com/office/officeart/2005/8/layout/orgChart1"/>
    <dgm:cxn modelId="{851BDEB8-21F3-493B-BED4-E55415DAE267}" type="presParOf" srcId="{F49AA92C-AC37-4981-ADEF-54ACC211080B}" destId="{118CD2D4-7745-4D8F-AFF4-61F1C9052AB4}" srcOrd="0" destOrd="0" presId="urn:microsoft.com/office/officeart/2005/8/layout/orgChart1"/>
    <dgm:cxn modelId="{B17350C7-4E20-44EA-B5F2-26033026A65E}" type="presParOf" srcId="{118CD2D4-7745-4D8F-AFF4-61F1C9052AB4}" destId="{80E08353-E42D-4C60-9A8F-069F42A9A5E4}" srcOrd="0" destOrd="0" presId="urn:microsoft.com/office/officeart/2005/8/layout/orgChart1"/>
    <dgm:cxn modelId="{9172FFED-39BF-41A0-A126-9E61BE00B93A}" type="presParOf" srcId="{118CD2D4-7745-4D8F-AFF4-61F1C9052AB4}" destId="{6F7AE495-3410-40FB-A412-9580FDD10D3E}" srcOrd="1" destOrd="0" presId="urn:microsoft.com/office/officeart/2005/8/layout/orgChart1"/>
    <dgm:cxn modelId="{C767ACE8-8E32-41D8-9FB6-C8D9CA6A82BF}" type="presParOf" srcId="{F49AA92C-AC37-4981-ADEF-54ACC211080B}" destId="{8B476F7B-8DD6-4606-B934-8F544CA3CA82}" srcOrd="1" destOrd="0" presId="urn:microsoft.com/office/officeart/2005/8/layout/orgChart1"/>
    <dgm:cxn modelId="{76C80648-CED6-406B-9BF6-EC53A81AE3D4}" type="presParOf" srcId="{F49AA92C-AC37-4981-ADEF-54ACC211080B}" destId="{7D53B770-BC84-4B99-A11D-70FEA8A79803}" srcOrd="2" destOrd="0" presId="urn:microsoft.com/office/officeart/2005/8/layout/orgChart1"/>
    <dgm:cxn modelId="{185C8C37-30D4-41AF-A8CD-50A74CDC139D}" type="presParOf" srcId="{C19C0E3B-647A-4B42-A644-8D63C3DBD810}" destId="{7AED03B9-5AA8-41CF-9046-80D41D0DBFF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440943-5294-4E8E-918E-DDF033E74F0F}" type="doc">
      <dgm:prSet loTypeId="urn:microsoft.com/office/officeart/2005/8/layout/orgChart1" loCatId="hierarchy" qsTypeId="urn:microsoft.com/office/officeart/2005/8/quickstyle/simple2" qsCatId="simple" csTypeId="urn:microsoft.com/office/officeart/2005/8/colors/accent0_1" csCatId="mainScheme" phldr="1"/>
      <dgm:spPr/>
      <dgm:t>
        <a:bodyPr/>
        <a:lstStyle/>
        <a:p>
          <a:endParaRPr lang="en-GB"/>
        </a:p>
      </dgm:t>
    </dgm:pt>
    <dgm:pt modelId="{CB30A400-B3C0-49A7-8A32-0FB5F9C91967}">
      <dgm:prSet/>
      <dgm:spPr/>
      <dgm:t>
        <a:bodyPr/>
        <a:lstStyle/>
        <a:p>
          <a:r>
            <a:rPr lang="en-GB" dirty="0"/>
            <a:t>Early Church</a:t>
          </a:r>
        </a:p>
      </dgm:t>
    </dgm:pt>
    <dgm:pt modelId="{207E0A84-2EF3-4925-9300-4397C0E31A40}" type="parTrans" cxnId="{51372D99-9004-455A-9DD6-E9A21E0D8826}">
      <dgm:prSet/>
      <dgm:spPr/>
      <dgm:t>
        <a:bodyPr/>
        <a:lstStyle/>
        <a:p>
          <a:endParaRPr lang="en-GB"/>
        </a:p>
      </dgm:t>
    </dgm:pt>
    <dgm:pt modelId="{2044C8AF-2DA0-4AB7-ADA9-4B87177D156E}" type="sibTrans" cxnId="{51372D99-9004-455A-9DD6-E9A21E0D8826}">
      <dgm:prSet/>
      <dgm:spPr/>
      <dgm:t>
        <a:bodyPr/>
        <a:lstStyle/>
        <a:p>
          <a:endParaRPr lang="en-GB"/>
        </a:p>
      </dgm:t>
    </dgm:pt>
    <dgm:pt modelId="{137CF398-5468-4C94-8578-A9395B6DBBE7}">
      <dgm:prSet/>
      <dgm:spPr/>
      <dgm:t>
        <a:bodyPr/>
        <a:lstStyle/>
        <a:p>
          <a:r>
            <a:rPr lang="en-GB" dirty="0"/>
            <a:t>Roman Catholic Church</a:t>
          </a:r>
        </a:p>
      </dgm:t>
    </dgm:pt>
    <dgm:pt modelId="{335490E5-6233-495E-A41D-220E98F63377}" type="parTrans" cxnId="{2953A241-6262-484C-A701-4F3124CC8B26}">
      <dgm:prSet/>
      <dgm:spPr/>
      <dgm:t>
        <a:bodyPr/>
        <a:lstStyle/>
        <a:p>
          <a:endParaRPr lang="en-GB"/>
        </a:p>
      </dgm:t>
    </dgm:pt>
    <dgm:pt modelId="{CA9CA52F-D196-42DD-9AD0-709D530AAE49}" type="sibTrans" cxnId="{2953A241-6262-484C-A701-4F3124CC8B26}">
      <dgm:prSet/>
      <dgm:spPr/>
      <dgm:t>
        <a:bodyPr/>
        <a:lstStyle/>
        <a:p>
          <a:endParaRPr lang="en-GB"/>
        </a:p>
      </dgm:t>
    </dgm:pt>
    <dgm:pt modelId="{AE189EFD-2F46-413F-A7CE-F9800F6171C1}">
      <dgm:prSet/>
      <dgm:spPr/>
      <dgm:t>
        <a:bodyPr/>
        <a:lstStyle/>
        <a:p>
          <a:r>
            <a:rPr lang="en-GB" dirty="0"/>
            <a:t>Roman Catholic Church</a:t>
          </a:r>
        </a:p>
      </dgm:t>
    </dgm:pt>
    <dgm:pt modelId="{18EB0D0E-EE02-4CCB-A3C1-B9E78A29DD00}" type="parTrans" cxnId="{02437086-8E91-4946-A3D0-F3C7CCC932D0}">
      <dgm:prSet/>
      <dgm:spPr/>
      <dgm:t>
        <a:bodyPr/>
        <a:lstStyle/>
        <a:p>
          <a:endParaRPr lang="en-GB"/>
        </a:p>
      </dgm:t>
    </dgm:pt>
    <dgm:pt modelId="{ED025935-A578-49FA-9B2D-C77981D20F36}" type="sibTrans" cxnId="{02437086-8E91-4946-A3D0-F3C7CCC932D0}">
      <dgm:prSet/>
      <dgm:spPr/>
      <dgm:t>
        <a:bodyPr/>
        <a:lstStyle/>
        <a:p>
          <a:endParaRPr lang="en-GB"/>
        </a:p>
      </dgm:t>
    </dgm:pt>
    <dgm:pt modelId="{5E4F9E39-3A7A-42E6-94BA-D28BB271E76C}">
      <dgm:prSet/>
      <dgm:spPr/>
      <dgm:t>
        <a:bodyPr/>
        <a:lstStyle/>
        <a:p>
          <a:r>
            <a:rPr lang="en-GB" dirty="0"/>
            <a:t>Protestant Reformation</a:t>
          </a:r>
        </a:p>
      </dgm:t>
    </dgm:pt>
    <dgm:pt modelId="{2CFFF7B6-FD8D-4A98-9791-0172D1AF0D92}" type="parTrans" cxnId="{50C545BA-AA08-436B-BC88-DC8A9D091BD9}">
      <dgm:prSet/>
      <dgm:spPr/>
      <dgm:t>
        <a:bodyPr/>
        <a:lstStyle/>
        <a:p>
          <a:endParaRPr lang="en-GB"/>
        </a:p>
      </dgm:t>
    </dgm:pt>
    <dgm:pt modelId="{9ECF9C53-0A1B-44C4-B33E-8644BCFEBD44}" type="sibTrans" cxnId="{50C545BA-AA08-436B-BC88-DC8A9D091BD9}">
      <dgm:prSet/>
      <dgm:spPr/>
      <dgm:t>
        <a:bodyPr/>
        <a:lstStyle/>
        <a:p>
          <a:endParaRPr lang="en-GB"/>
        </a:p>
      </dgm:t>
    </dgm:pt>
    <dgm:pt modelId="{3F00B097-7FAE-4BB1-B99E-4ED42657A5E6}">
      <dgm:prSet/>
      <dgm:spPr/>
      <dgm:t>
        <a:bodyPr/>
        <a:lstStyle/>
        <a:p>
          <a:r>
            <a:rPr lang="en-GB" dirty="0"/>
            <a:t>Wesleyan Methodist Church</a:t>
          </a:r>
        </a:p>
      </dgm:t>
    </dgm:pt>
    <dgm:pt modelId="{33320367-958C-4148-B909-C276C9D9E1C2}" type="parTrans" cxnId="{4752A9B6-39AB-4A9A-B1FB-76002E6DD147}">
      <dgm:prSet/>
      <dgm:spPr/>
      <dgm:t>
        <a:bodyPr/>
        <a:lstStyle/>
        <a:p>
          <a:endParaRPr lang="en-GB"/>
        </a:p>
      </dgm:t>
    </dgm:pt>
    <dgm:pt modelId="{4A95BEBF-F4B6-4832-8157-D370803240F2}" type="sibTrans" cxnId="{4752A9B6-39AB-4A9A-B1FB-76002E6DD147}">
      <dgm:prSet/>
      <dgm:spPr/>
      <dgm:t>
        <a:bodyPr/>
        <a:lstStyle/>
        <a:p>
          <a:endParaRPr lang="en-GB"/>
        </a:p>
      </dgm:t>
    </dgm:pt>
    <dgm:pt modelId="{39A006D7-474A-4BA8-897F-5384F8F93F26}">
      <dgm:prSet/>
      <dgm:spPr/>
      <dgm:t>
        <a:bodyPr/>
        <a:lstStyle/>
        <a:p>
          <a:r>
            <a:rPr lang="en-GB" dirty="0"/>
            <a:t>Wesleyan Methodist Church</a:t>
          </a:r>
        </a:p>
      </dgm:t>
    </dgm:pt>
    <dgm:pt modelId="{992E3A30-E5E6-4813-ABD8-7DCE8A89122C}" type="parTrans" cxnId="{3B360ABD-CB75-47EC-9D33-55A9F64138EB}">
      <dgm:prSet/>
      <dgm:spPr/>
      <dgm:t>
        <a:bodyPr/>
        <a:lstStyle/>
        <a:p>
          <a:endParaRPr lang="en-GB"/>
        </a:p>
      </dgm:t>
    </dgm:pt>
    <dgm:pt modelId="{27AFE164-335E-4A87-A5DE-1DBD8497FEE7}" type="sibTrans" cxnId="{3B360ABD-CB75-47EC-9D33-55A9F64138EB}">
      <dgm:prSet/>
      <dgm:spPr/>
      <dgm:t>
        <a:bodyPr/>
        <a:lstStyle/>
        <a:p>
          <a:endParaRPr lang="en-GB"/>
        </a:p>
      </dgm:t>
    </dgm:pt>
    <dgm:pt modelId="{D5A8CBE2-FB97-4332-927B-3C33AED79032}">
      <dgm:prSet/>
      <dgm:spPr/>
      <dgm:t>
        <a:bodyPr/>
        <a:lstStyle/>
        <a:p>
          <a:r>
            <a:rPr lang="en-GB" dirty="0" err="1"/>
            <a:t>Primative</a:t>
          </a:r>
          <a:r>
            <a:rPr lang="en-GB" dirty="0"/>
            <a:t> Methodists,</a:t>
          </a:r>
          <a:br>
            <a:rPr lang="en-GB" dirty="0"/>
          </a:br>
          <a:r>
            <a:rPr lang="en-GB" dirty="0"/>
            <a:t>Wesleyan Association,</a:t>
          </a:r>
          <a:br>
            <a:rPr lang="en-GB" dirty="0"/>
          </a:br>
          <a:r>
            <a:rPr lang="en-GB" dirty="0"/>
            <a:t>Bible Christians,</a:t>
          </a:r>
          <a:br>
            <a:rPr lang="en-GB" dirty="0"/>
          </a:br>
          <a:r>
            <a:rPr lang="en-GB" dirty="0"/>
            <a:t>Methodist New Connexion</a:t>
          </a:r>
        </a:p>
      </dgm:t>
    </dgm:pt>
    <dgm:pt modelId="{6BE87E3F-6E6B-4816-AC78-94589CAB17F7}" type="parTrans" cxnId="{786E0BAD-828F-454E-89CC-123753D89D4E}">
      <dgm:prSet/>
      <dgm:spPr/>
      <dgm:t>
        <a:bodyPr/>
        <a:lstStyle/>
        <a:p>
          <a:endParaRPr lang="en-GB"/>
        </a:p>
      </dgm:t>
    </dgm:pt>
    <dgm:pt modelId="{692D714B-F124-4224-8976-14B6D02AE97C}" type="sibTrans" cxnId="{786E0BAD-828F-454E-89CC-123753D89D4E}">
      <dgm:prSet/>
      <dgm:spPr/>
      <dgm:t>
        <a:bodyPr/>
        <a:lstStyle/>
        <a:p>
          <a:endParaRPr lang="en-GB"/>
        </a:p>
      </dgm:t>
    </dgm:pt>
    <dgm:pt modelId="{6C7705DD-2EDF-455B-BA71-D2A059DCB975}">
      <dgm:prSet/>
      <dgm:spPr/>
      <dgm:t>
        <a:bodyPr/>
        <a:lstStyle/>
        <a:p>
          <a:r>
            <a:rPr lang="en-GB" dirty="0"/>
            <a:t>Wesleyan Reformers</a:t>
          </a:r>
        </a:p>
      </dgm:t>
    </dgm:pt>
    <dgm:pt modelId="{1432315E-C08F-4543-94DA-5EBF00002B14}" type="parTrans" cxnId="{0A79B6E2-5CFB-4BB6-B843-7445D853419A}">
      <dgm:prSet/>
      <dgm:spPr/>
      <dgm:t>
        <a:bodyPr/>
        <a:lstStyle/>
        <a:p>
          <a:endParaRPr lang="en-GB"/>
        </a:p>
      </dgm:t>
    </dgm:pt>
    <dgm:pt modelId="{F04E5B8E-A46B-472B-85AC-6B5D56E1DD28}" type="sibTrans" cxnId="{0A79B6E2-5CFB-4BB6-B843-7445D853419A}">
      <dgm:prSet/>
      <dgm:spPr/>
      <dgm:t>
        <a:bodyPr/>
        <a:lstStyle/>
        <a:p>
          <a:endParaRPr lang="en-GB"/>
        </a:p>
      </dgm:t>
    </dgm:pt>
    <dgm:pt modelId="{5DA4722B-73DC-401E-AD98-4AB20E816074}">
      <dgm:prSet/>
      <dgm:spPr/>
      <dgm:t>
        <a:bodyPr/>
        <a:lstStyle/>
        <a:p>
          <a:r>
            <a:rPr lang="en-GB" dirty="0"/>
            <a:t>Wesleyan Reform Union</a:t>
          </a:r>
        </a:p>
      </dgm:t>
    </dgm:pt>
    <dgm:pt modelId="{A03DB555-8F2F-46E0-A654-E8DD6801BFFB}" type="parTrans" cxnId="{0F5D3317-40B8-4585-8F02-4917D8B181C3}">
      <dgm:prSet/>
      <dgm:spPr/>
      <dgm:t>
        <a:bodyPr/>
        <a:lstStyle/>
        <a:p>
          <a:endParaRPr lang="en-GB"/>
        </a:p>
      </dgm:t>
    </dgm:pt>
    <dgm:pt modelId="{9CF9803C-1E83-4884-9D20-299A93555410}" type="sibTrans" cxnId="{0F5D3317-40B8-4585-8F02-4917D8B181C3}">
      <dgm:prSet/>
      <dgm:spPr/>
      <dgm:t>
        <a:bodyPr/>
        <a:lstStyle/>
        <a:p>
          <a:endParaRPr lang="en-GB"/>
        </a:p>
      </dgm:t>
    </dgm:pt>
    <dgm:pt modelId="{C45B5B54-55AD-4BF4-84F1-3B42428B6C35}">
      <dgm:prSet/>
      <dgm:spPr/>
      <dgm:t>
        <a:bodyPr/>
        <a:lstStyle/>
        <a:p>
          <a:r>
            <a:rPr lang="en-GB" dirty="0"/>
            <a:t>Methodist Church</a:t>
          </a:r>
        </a:p>
      </dgm:t>
    </dgm:pt>
    <dgm:pt modelId="{1FFFCEFB-9D48-4702-814D-EDE6E8EA2A43}" type="parTrans" cxnId="{5859B048-198E-494E-9B57-27175C6AEDB9}">
      <dgm:prSet/>
      <dgm:spPr/>
      <dgm:t>
        <a:bodyPr/>
        <a:lstStyle/>
        <a:p>
          <a:endParaRPr lang="en-GB"/>
        </a:p>
      </dgm:t>
    </dgm:pt>
    <dgm:pt modelId="{F3C5D9B6-78C8-4DA0-8B7D-EADFB34CA396}" type="sibTrans" cxnId="{5859B048-198E-494E-9B57-27175C6AEDB9}">
      <dgm:prSet/>
      <dgm:spPr/>
      <dgm:t>
        <a:bodyPr/>
        <a:lstStyle/>
        <a:p>
          <a:endParaRPr lang="en-GB"/>
        </a:p>
      </dgm:t>
    </dgm:pt>
    <dgm:pt modelId="{1238F03D-27FB-4D2B-BD73-04CD019C8A64}">
      <dgm:prSet/>
      <dgm:spPr/>
      <dgm:t>
        <a:bodyPr/>
        <a:lstStyle/>
        <a:p>
          <a:r>
            <a:rPr lang="en-GB" dirty="0"/>
            <a:t>Methodist Church</a:t>
          </a:r>
        </a:p>
      </dgm:t>
    </dgm:pt>
    <dgm:pt modelId="{7DBA22B1-1436-4CC4-8082-5C781B3B9A8F}" type="parTrans" cxnId="{0847FCE9-0900-4DF8-8CFC-802B5E404397}">
      <dgm:prSet/>
      <dgm:spPr/>
      <dgm:t>
        <a:bodyPr/>
        <a:lstStyle/>
        <a:p>
          <a:endParaRPr lang="en-GB"/>
        </a:p>
      </dgm:t>
    </dgm:pt>
    <dgm:pt modelId="{14D855EC-38B6-4A54-8DE8-C8AD909916BC}" type="sibTrans" cxnId="{0847FCE9-0900-4DF8-8CFC-802B5E404397}">
      <dgm:prSet/>
      <dgm:spPr/>
      <dgm:t>
        <a:bodyPr/>
        <a:lstStyle/>
        <a:p>
          <a:endParaRPr lang="en-GB"/>
        </a:p>
      </dgm:t>
    </dgm:pt>
    <dgm:pt modelId="{818197E1-77F6-443B-B924-B09FA983D6D8}">
      <dgm:prSet/>
      <dgm:spPr/>
      <dgm:t>
        <a:bodyPr/>
        <a:lstStyle/>
        <a:p>
          <a:pPr>
            <a:lnSpc>
              <a:spcPct val="100000"/>
            </a:lnSpc>
            <a:spcAft>
              <a:spcPts val="0"/>
            </a:spcAft>
          </a:pPr>
          <a:r>
            <a:rPr lang="en-GB" dirty="0" err="1"/>
            <a:t>Methodist New Connexion</a:t>
          </a:r>
        </a:p>
        <a:p>
          <a:pPr>
            <a:lnSpc>
              <a:spcPct val="90000"/>
            </a:lnSpc>
            <a:spcAft>
              <a:spcPct val="35000"/>
            </a:spcAft>
          </a:pPr>
          <a:r>
            <a:rPr lang="en-GB" dirty="0" err="1"/>
            <a:t>Primative</a:t>
          </a:r>
          <a:r>
            <a:rPr lang="en-GB" dirty="0"/>
            <a:t> Methodists</a:t>
          </a:r>
          <a:br>
            <a:rPr lang="en-GB" dirty="0"/>
          </a:br>
          <a:r>
            <a:rPr lang="en-GB" dirty="0"/>
            <a:t>Wesleyan Association</a:t>
          </a:r>
          <a:br>
            <a:rPr lang="en-GB" dirty="0"/>
          </a:br>
          <a:r>
            <a:rPr lang="en-GB" dirty="0"/>
            <a:t>Bible Christians</a:t>
          </a:r>
          <a:br>
            <a:rPr lang="en-GB" dirty="0"/>
          </a:br>
          <a:endParaRPr lang="en-GB" dirty="0"/>
        </a:p>
      </dgm:t>
    </dgm:pt>
    <dgm:pt modelId="{20937377-8FD9-4E29-AFBE-37057550F547}" type="parTrans" cxnId="{708DA620-6599-436B-9ADF-4FD6EB81EF43}">
      <dgm:prSet/>
      <dgm:spPr/>
      <dgm:t>
        <a:bodyPr/>
        <a:lstStyle/>
        <a:p>
          <a:endParaRPr lang="en-GB"/>
        </a:p>
      </dgm:t>
    </dgm:pt>
    <dgm:pt modelId="{3149081A-6EF2-4807-AA8F-1CA4CED48736}" type="sibTrans" cxnId="{708DA620-6599-436B-9ADF-4FD6EB81EF43}">
      <dgm:prSet/>
      <dgm:spPr/>
      <dgm:t>
        <a:bodyPr/>
        <a:lstStyle/>
        <a:p>
          <a:endParaRPr lang="en-GB"/>
        </a:p>
      </dgm:t>
    </dgm:pt>
    <dgm:pt modelId="{26C14E79-DD2B-406B-83B8-A6C3DAFC3275}">
      <dgm:prSet/>
      <dgm:spPr/>
      <dgm:t>
        <a:bodyPr/>
        <a:lstStyle/>
        <a:p>
          <a:r>
            <a:rPr lang="en-GB" dirty="0"/>
            <a:t>Orthodox Church</a:t>
          </a:r>
        </a:p>
      </dgm:t>
    </dgm:pt>
    <dgm:pt modelId="{F132EACC-D6B9-4225-A50B-52B2C2836F53}" type="parTrans" cxnId="{4ACFFED5-3A25-4CB5-972E-619083B46CD0}">
      <dgm:prSet/>
      <dgm:spPr/>
      <dgm:t>
        <a:bodyPr/>
        <a:lstStyle/>
        <a:p>
          <a:endParaRPr lang="en-GB"/>
        </a:p>
      </dgm:t>
    </dgm:pt>
    <dgm:pt modelId="{479F1973-D5D8-45A7-B972-A79550AFA0FF}" type="sibTrans" cxnId="{4ACFFED5-3A25-4CB5-972E-619083B46CD0}">
      <dgm:prSet/>
      <dgm:spPr/>
      <dgm:t>
        <a:bodyPr/>
        <a:lstStyle/>
        <a:p>
          <a:endParaRPr lang="en-GB"/>
        </a:p>
      </dgm:t>
    </dgm:pt>
    <dgm:pt modelId="{348C934E-7062-4221-912A-BFE63A0AFDA2}" type="pres">
      <dgm:prSet presAssocID="{5E440943-5294-4E8E-918E-DDF033E74F0F}" presName="hierChild1" presStyleCnt="0">
        <dgm:presLayoutVars>
          <dgm:orgChart val="1"/>
          <dgm:chPref val="1"/>
          <dgm:dir/>
          <dgm:animOne val="branch"/>
          <dgm:animLvl val="lvl"/>
          <dgm:resizeHandles/>
        </dgm:presLayoutVars>
      </dgm:prSet>
      <dgm:spPr/>
    </dgm:pt>
    <dgm:pt modelId="{C19C0E3B-647A-4B42-A644-8D63C3DBD810}" type="pres">
      <dgm:prSet presAssocID="{CB30A400-B3C0-49A7-8A32-0FB5F9C91967}" presName="hierRoot1" presStyleCnt="0">
        <dgm:presLayoutVars>
          <dgm:hierBranch val="init"/>
        </dgm:presLayoutVars>
      </dgm:prSet>
      <dgm:spPr/>
    </dgm:pt>
    <dgm:pt modelId="{C140EE95-71CF-4C86-920D-0E6E9533C456}" type="pres">
      <dgm:prSet presAssocID="{CB30A400-B3C0-49A7-8A32-0FB5F9C91967}" presName="rootComposite1" presStyleCnt="0"/>
      <dgm:spPr/>
    </dgm:pt>
    <dgm:pt modelId="{9F8A1E53-3052-4E6F-ABAF-EF5E39A343E1}" type="pres">
      <dgm:prSet presAssocID="{CB30A400-B3C0-49A7-8A32-0FB5F9C91967}" presName="rootText1" presStyleLbl="node0" presStyleIdx="0" presStyleCnt="1">
        <dgm:presLayoutVars>
          <dgm:chPref val="3"/>
        </dgm:presLayoutVars>
      </dgm:prSet>
      <dgm:spPr/>
    </dgm:pt>
    <dgm:pt modelId="{21DEBE29-8133-46EC-AEA4-91B76AFEF1ED}" type="pres">
      <dgm:prSet presAssocID="{CB30A400-B3C0-49A7-8A32-0FB5F9C91967}" presName="rootConnector1" presStyleLbl="node1" presStyleIdx="0" presStyleCnt="0"/>
      <dgm:spPr/>
    </dgm:pt>
    <dgm:pt modelId="{AD9579AD-785B-4364-BD16-6808E7DE04D3}" type="pres">
      <dgm:prSet presAssocID="{CB30A400-B3C0-49A7-8A32-0FB5F9C91967}" presName="hierChild2" presStyleCnt="0"/>
      <dgm:spPr/>
    </dgm:pt>
    <dgm:pt modelId="{D29CA2EB-9ECA-4AC1-BF8B-878F7DA889EB}" type="pres">
      <dgm:prSet presAssocID="{335490E5-6233-495E-A41D-220E98F63377}" presName="Name37" presStyleLbl="parChTrans1D2" presStyleIdx="0" presStyleCnt="2"/>
      <dgm:spPr/>
    </dgm:pt>
    <dgm:pt modelId="{5FEF6EA2-4BEE-43CE-8485-A9FDD173059C}" type="pres">
      <dgm:prSet presAssocID="{137CF398-5468-4C94-8578-A9395B6DBBE7}" presName="hierRoot2" presStyleCnt="0">
        <dgm:presLayoutVars>
          <dgm:hierBranch val="init"/>
        </dgm:presLayoutVars>
      </dgm:prSet>
      <dgm:spPr/>
    </dgm:pt>
    <dgm:pt modelId="{26B7E82B-2356-4AE1-AA1C-6078FE19E128}" type="pres">
      <dgm:prSet presAssocID="{137CF398-5468-4C94-8578-A9395B6DBBE7}" presName="rootComposite" presStyleCnt="0"/>
      <dgm:spPr/>
    </dgm:pt>
    <dgm:pt modelId="{B0F3B93E-2AE9-4135-9FA3-8C87ADAE738E}" type="pres">
      <dgm:prSet presAssocID="{137CF398-5468-4C94-8578-A9395B6DBBE7}" presName="rootText" presStyleLbl="node2" presStyleIdx="0" presStyleCnt="2">
        <dgm:presLayoutVars>
          <dgm:chPref val="3"/>
        </dgm:presLayoutVars>
      </dgm:prSet>
      <dgm:spPr/>
    </dgm:pt>
    <dgm:pt modelId="{CADD5BF8-ED6B-49A7-8E6E-D7E0882F5FA3}" type="pres">
      <dgm:prSet presAssocID="{137CF398-5468-4C94-8578-A9395B6DBBE7}" presName="rootConnector" presStyleLbl="node2" presStyleIdx="0" presStyleCnt="2"/>
      <dgm:spPr/>
    </dgm:pt>
    <dgm:pt modelId="{568F14B2-7C28-4B3D-8BF1-DCDB19B4BA0B}" type="pres">
      <dgm:prSet presAssocID="{137CF398-5468-4C94-8578-A9395B6DBBE7}" presName="hierChild4" presStyleCnt="0"/>
      <dgm:spPr/>
    </dgm:pt>
    <dgm:pt modelId="{D0011D3F-C09B-447C-886F-B56E701EE35A}" type="pres">
      <dgm:prSet presAssocID="{18EB0D0E-EE02-4CCB-A3C1-B9E78A29DD00}" presName="Name37" presStyleLbl="parChTrans1D3" presStyleIdx="0" presStyleCnt="2"/>
      <dgm:spPr/>
    </dgm:pt>
    <dgm:pt modelId="{66CC1C61-2673-4F36-84A7-3EDBC6D336B5}" type="pres">
      <dgm:prSet presAssocID="{AE189EFD-2F46-413F-A7CE-F9800F6171C1}" presName="hierRoot2" presStyleCnt="0">
        <dgm:presLayoutVars>
          <dgm:hierBranch val="init"/>
        </dgm:presLayoutVars>
      </dgm:prSet>
      <dgm:spPr/>
    </dgm:pt>
    <dgm:pt modelId="{22685A5B-C0F8-4CFA-ABF6-E9E6D93BC8B0}" type="pres">
      <dgm:prSet presAssocID="{AE189EFD-2F46-413F-A7CE-F9800F6171C1}" presName="rootComposite" presStyleCnt="0"/>
      <dgm:spPr/>
    </dgm:pt>
    <dgm:pt modelId="{E561DAD7-28C1-4DCE-B8A7-DB66A1517553}" type="pres">
      <dgm:prSet presAssocID="{AE189EFD-2F46-413F-A7CE-F9800F6171C1}" presName="rootText" presStyleLbl="node3" presStyleIdx="0" presStyleCnt="2">
        <dgm:presLayoutVars>
          <dgm:chPref val="3"/>
        </dgm:presLayoutVars>
      </dgm:prSet>
      <dgm:spPr/>
    </dgm:pt>
    <dgm:pt modelId="{7BBCA1FF-CAEC-439B-8FB8-A91AC815BBF1}" type="pres">
      <dgm:prSet presAssocID="{AE189EFD-2F46-413F-A7CE-F9800F6171C1}" presName="rootConnector" presStyleLbl="node3" presStyleIdx="0" presStyleCnt="2"/>
      <dgm:spPr/>
    </dgm:pt>
    <dgm:pt modelId="{AAF2C284-3E2E-4C91-B0FA-88CDDB578B13}" type="pres">
      <dgm:prSet presAssocID="{AE189EFD-2F46-413F-A7CE-F9800F6171C1}" presName="hierChild4" presStyleCnt="0"/>
      <dgm:spPr/>
    </dgm:pt>
    <dgm:pt modelId="{ED83AC08-ABAA-4415-B3D9-B361D1F98557}" type="pres">
      <dgm:prSet presAssocID="{AE189EFD-2F46-413F-A7CE-F9800F6171C1}" presName="hierChild5" presStyleCnt="0"/>
      <dgm:spPr/>
    </dgm:pt>
    <dgm:pt modelId="{0FC16371-AF8A-41A3-93C6-A89953815521}" type="pres">
      <dgm:prSet presAssocID="{2CFFF7B6-FD8D-4A98-9791-0172D1AF0D92}" presName="Name37" presStyleLbl="parChTrans1D3" presStyleIdx="1" presStyleCnt="2"/>
      <dgm:spPr/>
    </dgm:pt>
    <dgm:pt modelId="{1DC0D0A4-580B-49A9-92D9-342208F90191}" type="pres">
      <dgm:prSet presAssocID="{5E4F9E39-3A7A-42E6-94BA-D28BB271E76C}" presName="hierRoot2" presStyleCnt="0">
        <dgm:presLayoutVars>
          <dgm:hierBranch val="init"/>
        </dgm:presLayoutVars>
      </dgm:prSet>
      <dgm:spPr/>
    </dgm:pt>
    <dgm:pt modelId="{8A9A7DA2-B355-4260-B5AC-0C25797439DC}" type="pres">
      <dgm:prSet presAssocID="{5E4F9E39-3A7A-42E6-94BA-D28BB271E76C}" presName="rootComposite" presStyleCnt="0"/>
      <dgm:spPr/>
    </dgm:pt>
    <dgm:pt modelId="{5727568E-C25B-4511-98B5-F740FF0DAE45}" type="pres">
      <dgm:prSet presAssocID="{5E4F9E39-3A7A-42E6-94BA-D28BB271E76C}" presName="rootText" presStyleLbl="node3" presStyleIdx="1" presStyleCnt="2">
        <dgm:presLayoutVars>
          <dgm:chPref val="3"/>
        </dgm:presLayoutVars>
      </dgm:prSet>
      <dgm:spPr/>
    </dgm:pt>
    <dgm:pt modelId="{F3496E32-9E25-49C5-9D81-B3918B5FC36E}" type="pres">
      <dgm:prSet presAssocID="{5E4F9E39-3A7A-42E6-94BA-D28BB271E76C}" presName="rootConnector" presStyleLbl="node3" presStyleIdx="1" presStyleCnt="2"/>
      <dgm:spPr/>
    </dgm:pt>
    <dgm:pt modelId="{86596410-DA40-468D-BDE6-28E8B1F4EEFC}" type="pres">
      <dgm:prSet presAssocID="{5E4F9E39-3A7A-42E6-94BA-D28BB271E76C}" presName="hierChild4" presStyleCnt="0"/>
      <dgm:spPr/>
    </dgm:pt>
    <dgm:pt modelId="{085233C9-B2C4-4EA7-B061-21713AAE98A7}" type="pres">
      <dgm:prSet presAssocID="{33320367-958C-4148-B909-C276C9D9E1C2}" presName="Name37" presStyleLbl="parChTrans1D4" presStyleIdx="0" presStyleCnt="8"/>
      <dgm:spPr/>
    </dgm:pt>
    <dgm:pt modelId="{9F410B11-1E3C-441F-ADDC-3988BB288481}" type="pres">
      <dgm:prSet presAssocID="{3F00B097-7FAE-4BB1-B99E-4ED42657A5E6}" presName="hierRoot2" presStyleCnt="0">
        <dgm:presLayoutVars>
          <dgm:hierBranch val="init"/>
        </dgm:presLayoutVars>
      </dgm:prSet>
      <dgm:spPr/>
    </dgm:pt>
    <dgm:pt modelId="{E6B1345F-67FD-44BC-8861-39F45E4724E9}" type="pres">
      <dgm:prSet presAssocID="{3F00B097-7FAE-4BB1-B99E-4ED42657A5E6}" presName="rootComposite" presStyleCnt="0"/>
      <dgm:spPr/>
    </dgm:pt>
    <dgm:pt modelId="{3A40A0DA-378C-404E-B106-ACECEC01FD68}" type="pres">
      <dgm:prSet presAssocID="{3F00B097-7FAE-4BB1-B99E-4ED42657A5E6}" presName="rootText" presStyleLbl="node4" presStyleIdx="0" presStyleCnt="8">
        <dgm:presLayoutVars>
          <dgm:chPref val="3"/>
        </dgm:presLayoutVars>
      </dgm:prSet>
      <dgm:spPr/>
    </dgm:pt>
    <dgm:pt modelId="{5BD19418-E6BB-427A-9192-92000C43464D}" type="pres">
      <dgm:prSet presAssocID="{3F00B097-7FAE-4BB1-B99E-4ED42657A5E6}" presName="rootConnector" presStyleLbl="node4" presStyleIdx="0" presStyleCnt="8"/>
      <dgm:spPr/>
    </dgm:pt>
    <dgm:pt modelId="{54B1E12B-960E-4F5D-9248-AF70F84FBED7}" type="pres">
      <dgm:prSet presAssocID="{3F00B097-7FAE-4BB1-B99E-4ED42657A5E6}" presName="hierChild4" presStyleCnt="0"/>
      <dgm:spPr/>
    </dgm:pt>
    <dgm:pt modelId="{F0628655-EEB0-476D-A3B3-923086AA58BE}" type="pres">
      <dgm:prSet presAssocID="{992E3A30-E5E6-4813-ABD8-7DCE8A89122C}" presName="Name37" presStyleLbl="parChTrans1D4" presStyleIdx="1" presStyleCnt="8"/>
      <dgm:spPr/>
    </dgm:pt>
    <dgm:pt modelId="{239B65EF-7F00-4225-AAD1-6003D97ACC82}" type="pres">
      <dgm:prSet presAssocID="{39A006D7-474A-4BA8-897F-5384F8F93F26}" presName="hierRoot2" presStyleCnt="0">
        <dgm:presLayoutVars>
          <dgm:hierBranch val="init"/>
        </dgm:presLayoutVars>
      </dgm:prSet>
      <dgm:spPr/>
    </dgm:pt>
    <dgm:pt modelId="{BA153E31-8AC3-46FA-8AF5-530EC444793F}" type="pres">
      <dgm:prSet presAssocID="{39A006D7-474A-4BA8-897F-5384F8F93F26}" presName="rootComposite" presStyleCnt="0"/>
      <dgm:spPr/>
    </dgm:pt>
    <dgm:pt modelId="{B3EC1A18-B793-465A-89FD-404BC932E005}" type="pres">
      <dgm:prSet presAssocID="{39A006D7-474A-4BA8-897F-5384F8F93F26}" presName="rootText" presStyleLbl="node4" presStyleIdx="1" presStyleCnt="8">
        <dgm:presLayoutVars>
          <dgm:chPref val="3"/>
        </dgm:presLayoutVars>
      </dgm:prSet>
      <dgm:spPr/>
    </dgm:pt>
    <dgm:pt modelId="{915058DB-5484-4F43-9E20-D8D490F97C52}" type="pres">
      <dgm:prSet presAssocID="{39A006D7-474A-4BA8-897F-5384F8F93F26}" presName="rootConnector" presStyleLbl="node4" presStyleIdx="1" presStyleCnt="8"/>
      <dgm:spPr/>
    </dgm:pt>
    <dgm:pt modelId="{4D9D2E17-7522-40ED-BBE4-BA5F3A169397}" type="pres">
      <dgm:prSet presAssocID="{39A006D7-474A-4BA8-897F-5384F8F93F26}" presName="hierChild4" presStyleCnt="0"/>
      <dgm:spPr/>
    </dgm:pt>
    <dgm:pt modelId="{3B5C34B1-8747-45B7-8ABB-B1C29777F7FB}" type="pres">
      <dgm:prSet presAssocID="{1FFFCEFB-9D48-4702-814D-EDE6E8EA2A43}" presName="Name37" presStyleLbl="parChTrans1D4" presStyleIdx="2" presStyleCnt="8"/>
      <dgm:spPr/>
    </dgm:pt>
    <dgm:pt modelId="{2FA94AB5-21F4-4F49-BA2D-427FDE272B0D}" type="pres">
      <dgm:prSet presAssocID="{C45B5B54-55AD-4BF4-84F1-3B42428B6C35}" presName="hierRoot2" presStyleCnt="0">
        <dgm:presLayoutVars>
          <dgm:hierBranch val="init"/>
        </dgm:presLayoutVars>
      </dgm:prSet>
      <dgm:spPr/>
    </dgm:pt>
    <dgm:pt modelId="{3A858916-BD4B-45AE-BD81-BE0C423F8900}" type="pres">
      <dgm:prSet presAssocID="{C45B5B54-55AD-4BF4-84F1-3B42428B6C35}" presName="rootComposite" presStyleCnt="0"/>
      <dgm:spPr/>
    </dgm:pt>
    <dgm:pt modelId="{7A3C2763-2FDA-4674-B8B3-ADD80E0B059A}" type="pres">
      <dgm:prSet presAssocID="{C45B5B54-55AD-4BF4-84F1-3B42428B6C35}" presName="rootText" presStyleLbl="node4" presStyleIdx="2" presStyleCnt="8" custLinFactNeighborX="2535" custLinFactNeighborY="-21980">
        <dgm:presLayoutVars>
          <dgm:chPref val="3"/>
        </dgm:presLayoutVars>
      </dgm:prSet>
      <dgm:spPr/>
    </dgm:pt>
    <dgm:pt modelId="{E17FF722-1C37-4C06-B822-972D064260B1}" type="pres">
      <dgm:prSet presAssocID="{C45B5B54-55AD-4BF4-84F1-3B42428B6C35}" presName="rootConnector" presStyleLbl="node4" presStyleIdx="2" presStyleCnt="8"/>
      <dgm:spPr/>
    </dgm:pt>
    <dgm:pt modelId="{DE03AA51-9335-4CDE-A2B8-8186E32FFF34}" type="pres">
      <dgm:prSet presAssocID="{C45B5B54-55AD-4BF4-84F1-3B42428B6C35}" presName="hierChild4" presStyleCnt="0"/>
      <dgm:spPr/>
    </dgm:pt>
    <dgm:pt modelId="{9014A7BF-210F-48FE-A10F-DA8A51E4C721}" type="pres">
      <dgm:prSet presAssocID="{C45B5B54-55AD-4BF4-84F1-3B42428B6C35}" presName="hierChild5" presStyleCnt="0"/>
      <dgm:spPr/>
    </dgm:pt>
    <dgm:pt modelId="{8B6D6BE2-9D2E-4493-BEE0-DFAE8885CEFD}" type="pres">
      <dgm:prSet presAssocID="{39A006D7-474A-4BA8-897F-5384F8F93F26}" presName="hierChild5" presStyleCnt="0"/>
      <dgm:spPr/>
    </dgm:pt>
    <dgm:pt modelId="{E2A41534-E9C3-4743-B589-B511AE44DDBC}" type="pres">
      <dgm:prSet presAssocID="{6BE87E3F-6E6B-4816-AC78-94589CAB17F7}" presName="Name37" presStyleLbl="parChTrans1D4" presStyleIdx="3" presStyleCnt="8"/>
      <dgm:spPr/>
    </dgm:pt>
    <dgm:pt modelId="{10D16BD8-6711-4DFE-B97B-B84227BD585C}" type="pres">
      <dgm:prSet presAssocID="{D5A8CBE2-FB97-4332-927B-3C33AED79032}" presName="hierRoot2" presStyleCnt="0">
        <dgm:presLayoutVars>
          <dgm:hierBranch val="init"/>
        </dgm:presLayoutVars>
      </dgm:prSet>
      <dgm:spPr/>
    </dgm:pt>
    <dgm:pt modelId="{5DD2C9EF-2494-446F-BFB3-4E346D6ED672}" type="pres">
      <dgm:prSet presAssocID="{D5A8CBE2-FB97-4332-927B-3C33AED79032}" presName="rootComposite" presStyleCnt="0"/>
      <dgm:spPr/>
    </dgm:pt>
    <dgm:pt modelId="{0011278F-B806-4E31-A5CE-9DD707434A0B}" type="pres">
      <dgm:prSet presAssocID="{D5A8CBE2-FB97-4332-927B-3C33AED79032}" presName="rootText" presStyleLbl="node4" presStyleIdx="3" presStyleCnt="8" custLinFactNeighborX="324" custLinFactNeighborY="-5712">
        <dgm:presLayoutVars>
          <dgm:chPref val="3"/>
        </dgm:presLayoutVars>
      </dgm:prSet>
      <dgm:spPr/>
    </dgm:pt>
    <dgm:pt modelId="{45C81C76-8119-47E4-8FD0-03ADC8F048A9}" type="pres">
      <dgm:prSet presAssocID="{D5A8CBE2-FB97-4332-927B-3C33AED79032}" presName="rootConnector" presStyleLbl="node4" presStyleIdx="3" presStyleCnt="8"/>
      <dgm:spPr/>
    </dgm:pt>
    <dgm:pt modelId="{D93B3849-0765-4479-953A-2E2A8CAFE75B}" type="pres">
      <dgm:prSet presAssocID="{D5A8CBE2-FB97-4332-927B-3C33AED79032}" presName="hierChild4" presStyleCnt="0"/>
      <dgm:spPr/>
    </dgm:pt>
    <dgm:pt modelId="{F2A15F58-FBC5-4967-83FB-6F8A1BD7C2F9}" type="pres">
      <dgm:prSet presAssocID="{7DBA22B1-1436-4CC4-8082-5C781B3B9A8F}" presName="Name37" presStyleLbl="parChTrans1D4" presStyleIdx="4" presStyleCnt="8"/>
      <dgm:spPr/>
    </dgm:pt>
    <dgm:pt modelId="{CB004643-34A2-48C2-A636-D3713CCA7886}" type="pres">
      <dgm:prSet presAssocID="{1238F03D-27FB-4D2B-BD73-04CD019C8A64}" presName="hierRoot2" presStyleCnt="0">
        <dgm:presLayoutVars>
          <dgm:hierBranch val="init"/>
        </dgm:presLayoutVars>
      </dgm:prSet>
      <dgm:spPr/>
    </dgm:pt>
    <dgm:pt modelId="{3D5BFEAF-FD07-4097-9690-BD553663F215}" type="pres">
      <dgm:prSet presAssocID="{1238F03D-27FB-4D2B-BD73-04CD019C8A64}" presName="rootComposite" presStyleCnt="0"/>
      <dgm:spPr/>
    </dgm:pt>
    <dgm:pt modelId="{5BDF592B-22A0-46F4-BAA7-B6824D2E31FB}" type="pres">
      <dgm:prSet presAssocID="{1238F03D-27FB-4D2B-BD73-04CD019C8A64}" presName="rootText" presStyleLbl="node4" presStyleIdx="4" presStyleCnt="8" custLinFactX="-18465" custLinFactNeighborX="-100000" custLinFactNeighborY="-21980">
        <dgm:presLayoutVars>
          <dgm:chPref val="3"/>
        </dgm:presLayoutVars>
      </dgm:prSet>
      <dgm:spPr/>
    </dgm:pt>
    <dgm:pt modelId="{1145576F-83C3-4765-A0DB-AC4B7D8A9037}" type="pres">
      <dgm:prSet presAssocID="{1238F03D-27FB-4D2B-BD73-04CD019C8A64}" presName="rootConnector" presStyleLbl="node4" presStyleIdx="4" presStyleCnt="8"/>
      <dgm:spPr/>
    </dgm:pt>
    <dgm:pt modelId="{C6D9B39C-03D6-4307-901D-0554A11943B5}" type="pres">
      <dgm:prSet presAssocID="{1238F03D-27FB-4D2B-BD73-04CD019C8A64}" presName="hierChild4" presStyleCnt="0"/>
      <dgm:spPr/>
    </dgm:pt>
    <dgm:pt modelId="{2BA8C70E-623F-4BFD-8637-27844AB06D45}" type="pres">
      <dgm:prSet presAssocID="{1238F03D-27FB-4D2B-BD73-04CD019C8A64}" presName="hierChild5" presStyleCnt="0"/>
      <dgm:spPr/>
    </dgm:pt>
    <dgm:pt modelId="{A9A954BD-6811-4FE5-AD07-65B1B16ADD19}" type="pres">
      <dgm:prSet presAssocID="{D5A8CBE2-FB97-4332-927B-3C33AED79032}" presName="hierChild5" presStyleCnt="0"/>
      <dgm:spPr/>
    </dgm:pt>
    <dgm:pt modelId="{CEB0B4BD-8933-4244-8716-63AA7B8A4AEE}" type="pres">
      <dgm:prSet presAssocID="{1432315E-C08F-4543-94DA-5EBF00002B14}" presName="Name37" presStyleLbl="parChTrans1D4" presStyleIdx="5" presStyleCnt="8"/>
      <dgm:spPr/>
    </dgm:pt>
    <dgm:pt modelId="{73F313AA-430B-4EFC-A891-BBF31FAE452B}" type="pres">
      <dgm:prSet presAssocID="{6C7705DD-2EDF-455B-BA71-D2A059DCB975}" presName="hierRoot2" presStyleCnt="0">
        <dgm:presLayoutVars>
          <dgm:hierBranch val="init"/>
        </dgm:presLayoutVars>
      </dgm:prSet>
      <dgm:spPr/>
    </dgm:pt>
    <dgm:pt modelId="{44D7F99A-84E7-47D3-87C6-3D274279D2D7}" type="pres">
      <dgm:prSet presAssocID="{6C7705DD-2EDF-455B-BA71-D2A059DCB975}" presName="rootComposite" presStyleCnt="0"/>
      <dgm:spPr/>
    </dgm:pt>
    <dgm:pt modelId="{772C26CC-492A-4A09-A5C7-BF08493E7526}" type="pres">
      <dgm:prSet presAssocID="{6C7705DD-2EDF-455B-BA71-D2A059DCB975}" presName="rootText" presStyleLbl="node4" presStyleIdx="5" presStyleCnt="8">
        <dgm:presLayoutVars>
          <dgm:chPref val="3"/>
        </dgm:presLayoutVars>
      </dgm:prSet>
      <dgm:spPr/>
    </dgm:pt>
    <dgm:pt modelId="{463FA95B-2BDD-4733-957A-85034B21DFC4}" type="pres">
      <dgm:prSet presAssocID="{6C7705DD-2EDF-455B-BA71-D2A059DCB975}" presName="rootConnector" presStyleLbl="node4" presStyleIdx="5" presStyleCnt="8"/>
      <dgm:spPr/>
    </dgm:pt>
    <dgm:pt modelId="{F5963306-690D-4EDE-89E0-2DBD628C5D9D}" type="pres">
      <dgm:prSet presAssocID="{6C7705DD-2EDF-455B-BA71-D2A059DCB975}" presName="hierChild4" presStyleCnt="0"/>
      <dgm:spPr/>
    </dgm:pt>
    <dgm:pt modelId="{02025AE0-DC06-44E7-9111-FFCC4DCE1A01}" type="pres">
      <dgm:prSet presAssocID="{A03DB555-8F2F-46E0-A654-E8DD6801BFFB}" presName="Name37" presStyleLbl="parChTrans1D4" presStyleIdx="6" presStyleCnt="8"/>
      <dgm:spPr/>
    </dgm:pt>
    <dgm:pt modelId="{62AA4340-9AEF-4BF6-857C-5D7156CD90C5}" type="pres">
      <dgm:prSet presAssocID="{5DA4722B-73DC-401E-AD98-4AB20E816074}" presName="hierRoot2" presStyleCnt="0">
        <dgm:presLayoutVars>
          <dgm:hierBranch val="init"/>
        </dgm:presLayoutVars>
      </dgm:prSet>
      <dgm:spPr/>
    </dgm:pt>
    <dgm:pt modelId="{0114EE30-E127-4F3A-B245-F01936E86CCB}" type="pres">
      <dgm:prSet presAssocID="{5DA4722B-73DC-401E-AD98-4AB20E816074}" presName="rootComposite" presStyleCnt="0"/>
      <dgm:spPr/>
    </dgm:pt>
    <dgm:pt modelId="{20F9C51D-7C60-4C4B-A70F-5E8518CF4434}" type="pres">
      <dgm:prSet presAssocID="{5DA4722B-73DC-401E-AD98-4AB20E816074}" presName="rootText" presStyleLbl="node4" presStyleIdx="6" presStyleCnt="8" custLinFactNeighborX="875" custLinFactNeighborY="-21980">
        <dgm:presLayoutVars>
          <dgm:chPref val="3"/>
        </dgm:presLayoutVars>
      </dgm:prSet>
      <dgm:spPr/>
    </dgm:pt>
    <dgm:pt modelId="{395EBC86-FC9A-4E98-B97B-0ABAFCDF74D7}" type="pres">
      <dgm:prSet presAssocID="{5DA4722B-73DC-401E-AD98-4AB20E816074}" presName="rootConnector" presStyleLbl="node4" presStyleIdx="6" presStyleCnt="8"/>
      <dgm:spPr/>
    </dgm:pt>
    <dgm:pt modelId="{1E020D1A-6A32-40ED-AF81-17C277A370CE}" type="pres">
      <dgm:prSet presAssocID="{5DA4722B-73DC-401E-AD98-4AB20E816074}" presName="hierChild4" presStyleCnt="0"/>
      <dgm:spPr/>
    </dgm:pt>
    <dgm:pt modelId="{C4DBF0CA-29C2-45C1-913C-9F61511D567B}" type="pres">
      <dgm:prSet presAssocID="{5DA4722B-73DC-401E-AD98-4AB20E816074}" presName="hierChild5" presStyleCnt="0"/>
      <dgm:spPr/>
    </dgm:pt>
    <dgm:pt modelId="{D70F07CF-FCB3-4234-9F1F-71FE8DA1DECE}" type="pres">
      <dgm:prSet presAssocID="{20937377-8FD9-4E29-AFBE-37057550F547}" presName="Name37" presStyleLbl="parChTrans1D4" presStyleIdx="7" presStyleCnt="8"/>
      <dgm:spPr/>
    </dgm:pt>
    <dgm:pt modelId="{6B63B986-9227-4E33-8E00-7F9C2CAD56B8}" type="pres">
      <dgm:prSet presAssocID="{818197E1-77F6-443B-B924-B09FA983D6D8}" presName="hierRoot2" presStyleCnt="0">
        <dgm:presLayoutVars>
          <dgm:hierBranch val="init"/>
        </dgm:presLayoutVars>
      </dgm:prSet>
      <dgm:spPr/>
    </dgm:pt>
    <dgm:pt modelId="{6E916C63-AC59-4788-B9EB-4F91A0547681}" type="pres">
      <dgm:prSet presAssocID="{818197E1-77F6-443B-B924-B09FA983D6D8}" presName="rootComposite" presStyleCnt="0"/>
      <dgm:spPr/>
    </dgm:pt>
    <dgm:pt modelId="{5A0D46A9-F104-4A60-A83C-B5A9000121A4}" type="pres">
      <dgm:prSet presAssocID="{818197E1-77F6-443B-B924-B09FA983D6D8}" presName="rootText" presStyleLbl="node4" presStyleIdx="7" presStyleCnt="8" custScaleX="107890" custLinFactX="-43343" custLinFactY="-100000" custLinFactNeighborX="-100000" custLinFactNeighborY="-186933">
        <dgm:presLayoutVars>
          <dgm:chPref val="3"/>
        </dgm:presLayoutVars>
      </dgm:prSet>
      <dgm:spPr/>
    </dgm:pt>
    <dgm:pt modelId="{4A094D6E-86D1-4986-9DFF-9A922E2534A4}" type="pres">
      <dgm:prSet presAssocID="{818197E1-77F6-443B-B924-B09FA983D6D8}" presName="rootConnector" presStyleLbl="node4" presStyleIdx="7" presStyleCnt="8"/>
      <dgm:spPr/>
    </dgm:pt>
    <dgm:pt modelId="{037D3154-023F-445D-B8C3-ED40D216CEA8}" type="pres">
      <dgm:prSet presAssocID="{818197E1-77F6-443B-B924-B09FA983D6D8}" presName="hierChild4" presStyleCnt="0"/>
      <dgm:spPr/>
    </dgm:pt>
    <dgm:pt modelId="{EAB4BC52-634E-49FE-B48C-F03CFD877AD3}" type="pres">
      <dgm:prSet presAssocID="{818197E1-77F6-443B-B924-B09FA983D6D8}" presName="hierChild5" presStyleCnt="0"/>
      <dgm:spPr/>
    </dgm:pt>
    <dgm:pt modelId="{42929EE1-1069-48EA-B958-303DC72A0E98}" type="pres">
      <dgm:prSet presAssocID="{6C7705DD-2EDF-455B-BA71-D2A059DCB975}" presName="hierChild5" presStyleCnt="0"/>
      <dgm:spPr/>
    </dgm:pt>
    <dgm:pt modelId="{5135E059-9EB9-4950-9351-F5C1693A9005}" type="pres">
      <dgm:prSet presAssocID="{3F00B097-7FAE-4BB1-B99E-4ED42657A5E6}" presName="hierChild5" presStyleCnt="0"/>
      <dgm:spPr/>
    </dgm:pt>
    <dgm:pt modelId="{F03374F7-2EDA-4431-8E74-50CF0BB85688}" type="pres">
      <dgm:prSet presAssocID="{5E4F9E39-3A7A-42E6-94BA-D28BB271E76C}" presName="hierChild5" presStyleCnt="0"/>
      <dgm:spPr/>
    </dgm:pt>
    <dgm:pt modelId="{578D450F-D2C2-428F-9D3E-768746F8456F}" type="pres">
      <dgm:prSet presAssocID="{137CF398-5468-4C94-8578-A9395B6DBBE7}" presName="hierChild5" presStyleCnt="0"/>
      <dgm:spPr/>
    </dgm:pt>
    <dgm:pt modelId="{31DD57C0-88CE-4E19-BB68-AFB9C3283788}" type="pres">
      <dgm:prSet presAssocID="{F132EACC-D6B9-4225-A50B-52B2C2836F53}" presName="Name37" presStyleLbl="parChTrans1D2" presStyleIdx="1" presStyleCnt="2"/>
      <dgm:spPr/>
    </dgm:pt>
    <dgm:pt modelId="{F49AA92C-AC37-4981-ADEF-54ACC211080B}" type="pres">
      <dgm:prSet presAssocID="{26C14E79-DD2B-406B-83B8-A6C3DAFC3275}" presName="hierRoot2" presStyleCnt="0">
        <dgm:presLayoutVars>
          <dgm:hierBranch val="init"/>
        </dgm:presLayoutVars>
      </dgm:prSet>
      <dgm:spPr/>
    </dgm:pt>
    <dgm:pt modelId="{118CD2D4-7745-4D8F-AFF4-61F1C9052AB4}" type="pres">
      <dgm:prSet presAssocID="{26C14E79-DD2B-406B-83B8-A6C3DAFC3275}" presName="rootComposite" presStyleCnt="0"/>
      <dgm:spPr/>
    </dgm:pt>
    <dgm:pt modelId="{80E08353-E42D-4C60-9A8F-069F42A9A5E4}" type="pres">
      <dgm:prSet presAssocID="{26C14E79-DD2B-406B-83B8-A6C3DAFC3275}" presName="rootText" presStyleLbl="node2" presStyleIdx="1" presStyleCnt="2">
        <dgm:presLayoutVars>
          <dgm:chPref val="3"/>
        </dgm:presLayoutVars>
      </dgm:prSet>
      <dgm:spPr/>
    </dgm:pt>
    <dgm:pt modelId="{6F7AE495-3410-40FB-A412-9580FDD10D3E}" type="pres">
      <dgm:prSet presAssocID="{26C14E79-DD2B-406B-83B8-A6C3DAFC3275}" presName="rootConnector" presStyleLbl="node2" presStyleIdx="1" presStyleCnt="2"/>
      <dgm:spPr/>
    </dgm:pt>
    <dgm:pt modelId="{8B476F7B-8DD6-4606-B934-8F544CA3CA82}" type="pres">
      <dgm:prSet presAssocID="{26C14E79-DD2B-406B-83B8-A6C3DAFC3275}" presName="hierChild4" presStyleCnt="0"/>
      <dgm:spPr/>
    </dgm:pt>
    <dgm:pt modelId="{7D53B770-BC84-4B99-A11D-70FEA8A79803}" type="pres">
      <dgm:prSet presAssocID="{26C14E79-DD2B-406B-83B8-A6C3DAFC3275}" presName="hierChild5" presStyleCnt="0"/>
      <dgm:spPr/>
    </dgm:pt>
    <dgm:pt modelId="{7AED03B9-5AA8-41CF-9046-80D41D0DBFFB}" type="pres">
      <dgm:prSet presAssocID="{CB30A400-B3C0-49A7-8A32-0FB5F9C91967}" presName="hierChild3" presStyleCnt="0"/>
      <dgm:spPr/>
    </dgm:pt>
  </dgm:ptLst>
  <dgm:cxnLst>
    <dgm:cxn modelId="{C64B1107-73CA-4798-93D2-46ABDF412AED}" type="presOf" srcId="{6BE87E3F-6E6B-4816-AC78-94589CAB17F7}" destId="{E2A41534-E9C3-4743-B589-B511AE44DDBC}" srcOrd="0" destOrd="0" presId="urn:microsoft.com/office/officeart/2005/8/layout/orgChart1"/>
    <dgm:cxn modelId="{0F5D3317-40B8-4585-8F02-4917D8B181C3}" srcId="{6C7705DD-2EDF-455B-BA71-D2A059DCB975}" destId="{5DA4722B-73DC-401E-AD98-4AB20E816074}" srcOrd="0" destOrd="0" parTransId="{A03DB555-8F2F-46E0-A654-E8DD6801BFFB}" sibTransId="{9CF9803C-1E83-4884-9D20-299A93555410}"/>
    <dgm:cxn modelId="{5C523617-A4CF-481A-B7C3-1D7113B69959}" type="presOf" srcId="{6C7705DD-2EDF-455B-BA71-D2A059DCB975}" destId="{772C26CC-492A-4A09-A5C7-BF08493E7526}" srcOrd="0" destOrd="0" presId="urn:microsoft.com/office/officeart/2005/8/layout/orgChart1"/>
    <dgm:cxn modelId="{708DA620-6599-436B-9ADF-4FD6EB81EF43}" srcId="{6C7705DD-2EDF-455B-BA71-D2A059DCB975}" destId="{818197E1-77F6-443B-B924-B09FA983D6D8}" srcOrd="1" destOrd="0" parTransId="{20937377-8FD9-4E29-AFBE-37057550F547}" sibTransId="{3149081A-6EF2-4807-AA8F-1CA4CED48736}"/>
    <dgm:cxn modelId="{FA514A24-1C9C-4E83-A7CD-73643DBB6258}" type="presOf" srcId="{CB30A400-B3C0-49A7-8A32-0FB5F9C91967}" destId="{21DEBE29-8133-46EC-AEA4-91B76AFEF1ED}" srcOrd="1" destOrd="0" presId="urn:microsoft.com/office/officeart/2005/8/layout/orgChart1"/>
    <dgm:cxn modelId="{7FE42D26-F7EA-476D-9DC3-9FF596CF4F51}" type="presOf" srcId="{5E4F9E39-3A7A-42E6-94BA-D28BB271E76C}" destId="{5727568E-C25B-4511-98B5-F740FF0DAE45}" srcOrd="0" destOrd="0" presId="urn:microsoft.com/office/officeart/2005/8/layout/orgChart1"/>
    <dgm:cxn modelId="{0DB1142C-D372-4FFF-87BC-DFB78D7BBF56}" type="presOf" srcId="{818197E1-77F6-443B-B924-B09FA983D6D8}" destId="{5A0D46A9-F104-4A60-A83C-B5A9000121A4}" srcOrd="0" destOrd="0" presId="urn:microsoft.com/office/officeart/2005/8/layout/orgChart1"/>
    <dgm:cxn modelId="{985BF130-99CB-4016-8C51-7DA09D929194}" type="presOf" srcId="{7DBA22B1-1436-4CC4-8082-5C781B3B9A8F}" destId="{F2A15F58-FBC5-4967-83FB-6F8A1BD7C2F9}" srcOrd="0" destOrd="0" presId="urn:microsoft.com/office/officeart/2005/8/layout/orgChart1"/>
    <dgm:cxn modelId="{9895C036-E6EA-4899-AC5D-50B106A98378}" type="presOf" srcId="{5DA4722B-73DC-401E-AD98-4AB20E816074}" destId="{20F9C51D-7C60-4C4B-A70F-5E8518CF4434}" srcOrd="0" destOrd="0" presId="urn:microsoft.com/office/officeart/2005/8/layout/orgChart1"/>
    <dgm:cxn modelId="{FD736637-D89F-4B89-BAF7-7ABF728C2B9A}" type="presOf" srcId="{3F00B097-7FAE-4BB1-B99E-4ED42657A5E6}" destId="{5BD19418-E6BB-427A-9192-92000C43464D}" srcOrd="1" destOrd="0" presId="urn:microsoft.com/office/officeart/2005/8/layout/orgChart1"/>
    <dgm:cxn modelId="{CAA85A37-DC5D-4EB8-871E-71E9E8B9B45E}" type="presOf" srcId="{CB30A400-B3C0-49A7-8A32-0FB5F9C91967}" destId="{9F8A1E53-3052-4E6F-ABAF-EF5E39A343E1}" srcOrd="0" destOrd="0" presId="urn:microsoft.com/office/officeart/2005/8/layout/orgChart1"/>
    <dgm:cxn modelId="{2266D138-E32A-44A1-B97B-9DB4F0CAAE4C}" type="presOf" srcId="{5DA4722B-73DC-401E-AD98-4AB20E816074}" destId="{395EBC86-FC9A-4E98-B97B-0ABAFCDF74D7}" srcOrd="1" destOrd="0" presId="urn:microsoft.com/office/officeart/2005/8/layout/orgChart1"/>
    <dgm:cxn modelId="{5CEF1E61-037E-45FF-B2D3-92A6312D97D5}" type="presOf" srcId="{39A006D7-474A-4BA8-897F-5384F8F93F26}" destId="{B3EC1A18-B793-465A-89FD-404BC932E005}" srcOrd="0" destOrd="0" presId="urn:microsoft.com/office/officeart/2005/8/layout/orgChart1"/>
    <dgm:cxn modelId="{2953A241-6262-484C-A701-4F3124CC8B26}" srcId="{CB30A400-B3C0-49A7-8A32-0FB5F9C91967}" destId="{137CF398-5468-4C94-8578-A9395B6DBBE7}" srcOrd="0" destOrd="0" parTransId="{335490E5-6233-495E-A41D-220E98F63377}" sibTransId="{CA9CA52F-D196-42DD-9AD0-709D530AAE49}"/>
    <dgm:cxn modelId="{80BAFB61-972A-4050-9C9B-4E231A72E0F4}" type="presOf" srcId="{818197E1-77F6-443B-B924-B09FA983D6D8}" destId="{4A094D6E-86D1-4986-9DFF-9A922E2534A4}" srcOrd="1" destOrd="0" presId="urn:microsoft.com/office/officeart/2005/8/layout/orgChart1"/>
    <dgm:cxn modelId="{DB029D43-CAF0-4046-BF5F-37C24F438F6D}" type="presOf" srcId="{1FFFCEFB-9D48-4702-814D-EDE6E8EA2A43}" destId="{3B5C34B1-8747-45B7-8ABB-B1C29777F7FB}" srcOrd="0" destOrd="0" presId="urn:microsoft.com/office/officeart/2005/8/layout/orgChart1"/>
    <dgm:cxn modelId="{5859B048-198E-494E-9B57-27175C6AEDB9}" srcId="{39A006D7-474A-4BA8-897F-5384F8F93F26}" destId="{C45B5B54-55AD-4BF4-84F1-3B42428B6C35}" srcOrd="0" destOrd="0" parTransId="{1FFFCEFB-9D48-4702-814D-EDE6E8EA2A43}" sibTransId="{F3C5D9B6-78C8-4DA0-8B7D-EADFB34CA396}"/>
    <dgm:cxn modelId="{791BEB4A-F2D5-468D-87AA-539BE273FB18}" type="presOf" srcId="{F132EACC-D6B9-4225-A50B-52B2C2836F53}" destId="{31DD57C0-88CE-4E19-BB68-AFB9C3283788}" srcOrd="0" destOrd="0" presId="urn:microsoft.com/office/officeart/2005/8/layout/orgChart1"/>
    <dgm:cxn modelId="{1A8DC96B-18BD-4DBC-A54B-851CC24CAF5A}" type="presOf" srcId="{20937377-8FD9-4E29-AFBE-37057550F547}" destId="{D70F07CF-FCB3-4234-9F1F-71FE8DA1DECE}" srcOrd="0" destOrd="0" presId="urn:microsoft.com/office/officeart/2005/8/layout/orgChart1"/>
    <dgm:cxn modelId="{6A80156D-D183-40F6-84A4-60F984ECB8AA}" type="presOf" srcId="{26C14E79-DD2B-406B-83B8-A6C3DAFC3275}" destId="{80E08353-E42D-4C60-9A8F-069F42A9A5E4}" srcOrd="0" destOrd="0" presId="urn:microsoft.com/office/officeart/2005/8/layout/orgChart1"/>
    <dgm:cxn modelId="{86B3506D-6418-4CAB-87B4-9A1B4375594D}" type="presOf" srcId="{137CF398-5468-4C94-8578-A9395B6DBBE7}" destId="{B0F3B93E-2AE9-4135-9FA3-8C87ADAE738E}" srcOrd="0" destOrd="0" presId="urn:microsoft.com/office/officeart/2005/8/layout/orgChart1"/>
    <dgm:cxn modelId="{BFE4914D-79CC-4326-A802-7E0D1AD89137}" type="presOf" srcId="{335490E5-6233-495E-A41D-220E98F63377}" destId="{D29CA2EB-9ECA-4AC1-BF8B-878F7DA889EB}" srcOrd="0" destOrd="0" presId="urn:microsoft.com/office/officeart/2005/8/layout/orgChart1"/>
    <dgm:cxn modelId="{D48EF24F-10C8-4EC8-9E29-6A1BBB01F4B4}" type="presOf" srcId="{3F00B097-7FAE-4BB1-B99E-4ED42657A5E6}" destId="{3A40A0DA-378C-404E-B106-ACECEC01FD68}" srcOrd="0" destOrd="0" presId="urn:microsoft.com/office/officeart/2005/8/layout/orgChart1"/>
    <dgm:cxn modelId="{15516076-22CF-4C79-A0DF-132E97D57926}" type="presOf" srcId="{33320367-958C-4148-B909-C276C9D9E1C2}" destId="{085233C9-B2C4-4EA7-B061-21713AAE98A7}" srcOrd="0" destOrd="0" presId="urn:microsoft.com/office/officeart/2005/8/layout/orgChart1"/>
    <dgm:cxn modelId="{44FB627B-A730-4273-99B9-5D84C8B21197}" type="presOf" srcId="{6C7705DD-2EDF-455B-BA71-D2A059DCB975}" destId="{463FA95B-2BDD-4733-957A-85034B21DFC4}" srcOrd="1" destOrd="0" presId="urn:microsoft.com/office/officeart/2005/8/layout/orgChart1"/>
    <dgm:cxn modelId="{08F45B7C-11B8-404E-A509-56CFF6389F4E}" type="presOf" srcId="{1432315E-C08F-4543-94DA-5EBF00002B14}" destId="{CEB0B4BD-8933-4244-8716-63AA7B8A4AEE}" srcOrd="0" destOrd="0" presId="urn:microsoft.com/office/officeart/2005/8/layout/orgChart1"/>
    <dgm:cxn modelId="{23F19C7E-8994-495F-9B15-2751C6185392}" type="presOf" srcId="{1238F03D-27FB-4D2B-BD73-04CD019C8A64}" destId="{5BDF592B-22A0-46F4-BAA7-B6824D2E31FB}" srcOrd="0" destOrd="0" presId="urn:microsoft.com/office/officeart/2005/8/layout/orgChart1"/>
    <dgm:cxn modelId="{3B7C8D80-8237-494A-88B2-F3C0B691C378}" type="presOf" srcId="{AE189EFD-2F46-413F-A7CE-F9800F6171C1}" destId="{E561DAD7-28C1-4DCE-B8A7-DB66A1517553}" srcOrd="0" destOrd="0" presId="urn:microsoft.com/office/officeart/2005/8/layout/orgChart1"/>
    <dgm:cxn modelId="{04F67D84-5BB4-4D8B-8320-8E6EDAFE21BD}" type="presOf" srcId="{AE189EFD-2F46-413F-A7CE-F9800F6171C1}" destId="{7BBCA1FF-CAEC-439B-8FB8-A91AC815BBF1}" srcOrd="1" destOrd="0" presId="urn:microsoft.com/office/officeart/2005/8/layout/orgChart1"/>
    <dgm:cxn modelId="{02437086-8E91-4946-A3D0-F3C7CCC932D0}" srcId="{137CF398-5468-4C94-8578-A9395B6DBBE7}" destId="{AE189EFD-2F46-413F-A7CE-F9800F6171C1}" srcOrd="0" destOrd="0" parTransId="{18EB0D0E-EE02-4CCB-A3C1-B9E78A29DD00}" sibTransId="{ED025935-A578-49FA-9B2D-C77981D20F36}"/>
    <dgm:cxn modelId="{A0835A8A-D6DE-4C76-A7A1-B38985548DF6}" type="presOf" srcId="{5E440943-5294-4E8E-918E-DDF033E74F0F}" destId="{348C934E-7062-4221-912A-BFE63A0AFDA2}" srcOrd="0" destOrd="0" presId="urn:microsoft.com/office/officeart/2005/8/layout/orgChart1"/>
    <dgm:cxn modelId="{8D55CD8C-A22C-46FF-860E-5837B2B14BCD}" type="presOf" srcId="{A03DB555-8F2F-46E0-A654-E8DD6801BFFB}" destId="{02025AE0-DC06-44E7-9111-FFCC4DCE1A01}" srcOrd="0" destOrd="0" presId="urn:microsoft.com/office/officeart/2005/8/layout/orgChart1"/>
    <dgm:cxn modelId="{A7AFB793-3763-4957-BDF5-9A8BA7A8FB9B}" type="presOf" srcId="{5E4F9E39-3A7A-42E6-94BA-D28BB271E76C}" destId="{F3496E32-9E25-49C5-9D81-B3918B5FC36E}" srcOrd="1" destOrd="0" presId="urn:microsoft.com/office/officeart/2005/8/layout/orgChart1"/>
    <dgm:cxn modelId="{38A70995-30A3-455E-A3CD-C93CA7714D05}" type="presOf" srcId="{2CFFF7B6-FD8D-4A98-9791-0172D1AF0D92}" destId="{0FC16371-AF8A-41A3-93C6-A89953815521}" srcOrd="0" destOrd="0" presId="urn:microsoft.com/office/officeart/2005/8/layout/orgChart1"/>
    <dgm:cxn modelId="{FECE6696-4AA1-4447-818C-5A0229CC651F}" type="presOf" srcId="{39A006D7-474A-4BA8-897F-5384F8F93F26}" destId="{915058DB-5484-4F43-9E20-D8D490F97C52}" srcOrd="1" destOrd="0" presId="urn:microsoft.com/office/officeart/2005/8/layout/orgChart1"/>
    <dgm:cxn modelId="{C43E1297-26EC-4667-BFBE-32A101C7BDCF}" type="presOf" srcId="{18EB0D0E-EE02-4CCB-A3C1-B9E78A29DD00}" destId="{D0011D3F-C09B-447C-886F-B56E701EE35A}" srcOrd="0" destOrd="0" presId="urn:microsoft.com/office/officeart/2005/8/layout/orgChart1"/>
    <dgm:cxn modelId="{51372D99-9004-455A-9DD6-E9A21E0D8826}" srcId="{5E440943-5294-4E8E-918E-DDF033E74F0F}" destId="{CB30A400-B3C0-49A7-8A32-0FB5F9C91967}" srcOrd="0" destOrd="0" parTransId="{207E0A84-2EF3-4925-9300-4397C0E31A40}" sibTransId="{2044C8AF-2DA0-4AB7-ADA9-4B87177D156E}"/>
    <dgm:cxn modelId="{A67BFEAA-95B6-4343-85E2-3B4546F4E2FC}" type="presOf" srcId="{C45B5B54-55AD-4BF4-84F1-3B42428B6C35}" destId="{E17FF722-1C37-4C06-B822-972D064260B1}" srcOrd="1" destOrd="0" presId="urn:microsoft.com/office/officeart/2005/8/layout/orgChart1"/>
    <dgm:cxn modelId="{786E0BAD-828F-454E-89CC-123753D89D4E}" srcId="{3F00B097-7FAE-4BB1-B99E-4ED42657A5E6}" destId="{D5A8CBE2-FB97-4332-927B-3C33AED79032}" srcOrd="1" destOrd="0" parTransId="{6BE87E3F-6E6B-4816-AC78-94589CAB17F7}" sibTransId="{692D714B-F124-4224-8976-14B6D02AE97C}"/>
    <dgm:cxn modelId="{4752A9B6-39AB-4A9A-B1FB-76002E6DD147}" srcId="{5E4F9E39-3A7A-42E6-94BA-D28BB271E76C}" destId="{3F00B097-7FAE-4BB1-B99E-4ED42657A5E6}" srcOrd="0" destOrd="0" parTransId="{33320367-958C-4148-B909-C276C9D9E1C2}" sibTransId="{4A95BEBF-F4B6-4832-8157-D370803240F2}"/>
    <dgm:cxn modelId="{50C545BA-AA08-436B-BC88-DC8A9D091BD9}" srcId="{137CF398-5468-4C94-8578-A9395B6DBBE7}" destId="{5E4F9E39-3A7A-42E6-94BA-D28BB271E76C}" srcOrd="1" destOrd="0" parTransId="{2CFFF7B6-FD8D-4A98-9791-0172D1AF0D92}" sibTransId="{9ECF9C53-0A1B-44C4-B33E-8644BCFEBD44}"/>
    <dgm:cxn modelId="{3B360ABD-CB75-47EC-9D33-55A9F64138EB}" srcId="{3F00B097-7FAE-4BB1-B99E-4ED42657A5E6}" destId="{39A006D7-474A-4BA8-897F-5384F8F93F26}" srcOrd="0" destOrd="0" parTransId="{992E3A30-E5E6-4813-ABD8-7DCE8A89122C}" sibTransId="{27AFE164-335E-4A87-A5DE-1DBD8497FEE7}"/>
    <dgm:cxn modelId="{9D5B45BE-768D-4531-A31C-51D10C9F68AA}" type="presOf" srcId="{992E3A30-E5E6-4813-ABD8-7DCE8A89122C}" destId="{F0628655-EEB0-476D-A3B3-923086AA58BE}" srcOrd="0" destOrd="0" presId="urn:microsoft.com/office/officeart/2005/8/layout/orgChart1"/>
    <dgm:cxn modelId="{8D64F2D0-E2A4-4B65-B86C-27C7A07D13FC}" type="presOf" srcId="{1238F03D-27FB-4D2B-BD73-04CD019C8A64}" destId="{1145576F-83C3-4765-A0DB-AC4B7D8A9037}" srcOrd="1" destOrd="0" presId="urn:microsoft.com/office/officeart/2005/8/layout/orgChart1"/>
    <dgm:cxn modelId="{316D3FD2-EBEC-4A83-AE8B-5AC832B098B2}" type="presOf" srcId="{D5A8CBE2-FB97-4332-927B-3C33AED79032}" destId="{0011278F-B806-4E31-A5CE-9DD707434A0B}" srcOrd="0" destOrd="0" presId="urn:microsoft.com/office/officeart/2005/8/layout/orgChart1"/>
    <dgm:cxn modelId="{4ACFFED5-3A25-4CB5-972E-619083B46CD0}" srcId="{CB30A400-B3C0-49A7-8A32-0FB5F9C91967}" destId="{26C14E79-DD2B-406B-83B8-A6C3DAFC3275}" srcOrd="1" destOrd="0" parTransId="{F132EACC-D6B9-4225-A50B-52B2C2836F53}" sibTransId="{479F1973-D5D8-45A7-B972-A79550AFA0FF}"/>
    <dgm:cxn modelId="{92784BD9-D001-4220-8D2A-64EBCA7573F7}" type="presOf" srcId="{26C14E79-DD2B-406B-83B8-A6C3DAFC3275}" destId="{6F7AE495-3410-40FB-A412-9580FDD10D3E}" srcOrd="1" destOrd="0" presId="urn:microsoft.com/office/officeart/2005/8/layout/orgChart1"/>
    <dgm:cxn modelId="{CEA9F7DC-3426-4DFA-A97E-773FDA310CBC}" type="presOf" srcId="{C45B5B54-55AD-4BF4-84F1-3B42428B6C35}" destId="{7A3C2763-2FDA-4674-B8B3-ADD80E0B059A}" srcOrd="0" destOrd="0" presId="urn:microsoft.com/office/officeart/2005/8/layout/orgChart1"/>
    <dgm:cxn modelId="{661289E0-A86D-4DE8-A678-35790E04430A}" type="presOf" srcId="{137CF398-5468-4C94-8578-A9395B6DBBE7}" destId="{CADD5BF8-ED6B-49A7-8E6E-D7E0882F5FA3}" srcOrd="1" destOrd="0" presId="urn:microsoft.com/office/officeart/2005/8/layout/orgChart1"/>
    <dgm:cxn modelId="{0A79B6E2-5CFB-4BB6-B843-7445D853419A}" srcId="{3F00B097-7FAE-4BB1-B99E-4ED42657A5E6}" destId="{6C7705DD-2EDF-455B-BA71-D2A059DCB975}" srcOrd="2" destOrd="0" parTransId="{1432315E-C08F-4543-94DA-5EBF00002B14}" sibTransId="{F04E5B8E-A46B-472B-85AC-6B5D56E1DD28}"/>
    <dgm:cxn modelId="{0847FCE9-0900-4DF8-8CFC-802B5E404397}" srcId="{D5A8CBE2-FB97-4332-927B-3C33AED79032}" destId="{1238F03D-27FB-4D2B-BD73-04CD019C8A64}" srcOrd="0" destOrd="0" parTransId="{7DBA22B1-1436-4CC4-8082-5C781B3B9A8F}" sibTransId="{14D855EC-38B6-4A54-8DE8-C8AD909916BC}"/>
    <dgm:cxn modelId="{F7DC65F0-7CC7-4E1F-8E8E-D97ECCCA0356}" type="presOf" srcId="{D5A8CBE2-FB97-4332-927B-3C33AED79032}" destId="{45C81C76-8119-47E4-8FD0-03ADC8F048A9}" srcOrd="1" destOrd="0" presId="urn:microsoft.com/office/officeart/2005/8/layout/orgChart1"/>
    <dgm:cxn modelId="{C704DFEF-941D-442B-8AB7-B0A8E486DEE9}" type="presParOf" srcId="{348C934E-7062-4221-912A-BFE63A0AFDA2}" destId="{C19C0E3B-647A-4B42-A644-8D63C3DBD810}" srcOrd="0" destOrd="0" presId="urn:microsoft.com/office/officeart/2005/8/layout/orgChart1"/>
    <dgm:cxn modelId="{37AEEC63-DEF3-4219-8D18-E4A5D93ADF13}" type="presParOf" srcId="{C19C0E3B-647A-4B42-A644-8D63C3DBD810}" destId="{C140EE95-71CF-4C86-920D-0E6E9533C456}" srcOrd="0" destOrd="0" presId="urn:microsoft.com/office/officeart/2005/8/layout/orgChart1"/>
    <dgm:cxn modelId="{3EC974E5-A563-4F14-A06C-ECB3CDCCD971}" type="presParOf" srcId="{C140EE95-71CF-4C86-920D-0E6E9533C456}" destId="{9F8A1E53-3052-4E6F-ABAF-EF5E39A343E1}" srcOrd="0" destOrd="0" presId="urn:microsoft.com/office/officeart/2005/8/layout/orgChart1"/>
    <dgm:cxn modelId="{2A1C11E0-EBCE-44B0-8B99-34B59D63A843}" type="presParOf" srcId="{C140EE95-71CF-4C86-920D-0E6E9533C456}" destId="{21DEBE29-8133-46EC-AEA4-91B76AFEF1ED}" srcOrd="1" destOrd="0" presId="urn:microsoft.com/office/officeart/2005/8/layout/orgChart1"/>
    <dgm:cxn modelId="{6F787DF9-D792-40E2-B273-133D93B41300}" type="presParOf" srcId="{C19C0E3B-647A-4B42-A644-8D63C3DBD810}" destId="{AD9579AD-785B-4364-BD16-6808E7DE04D3}" srcOrd="1" destOrd="0" presId="urn:microsoft.com/office/officeart/2005/8/layout/orgChart1"/>
    <dgm:cxn modelId="{F736EC38-1A3B-4DE4-AC9D-71FEFAE05EC4}" type="presParOf" srcId="{AD9579AD-785B-4364-BD16-6808E7DE04D3}" destId="{D29CA2EB-9ECA-4AC1-BF8B-878F7DA889EB}" srcOrd="0" destOrd="0" presId="urn:microsoft.com/office/officeart/2005/8/layout/orgChart1"/>
    <dgm:cxn modelId="{3BA83817-121C-4EDC-960C-914B5D483F7D}" type="presParOf" srcId="{AD9579AD-785B-4364-BD16-6808E7DE04D3}" destId="{5FEF6EA2-4BEE-43CE-8485-A9FDD173059C}" srcOrd="1" destOrd="0" presId="urn:microsoft.com/office/officeart/2005/8/layout/orgChart1"/>
    <dgm:cxn modelId="{EF8092F4-9CFC-43E3-B3F8-70B4EA04D62D}" type="presParOf" srcId="{5FEF6EA2-4BEE-43CE-8485-A9FDD173059C}" destId="{26B7E82B-2356-4AE1-AA1C-6078FE19E128}" srcOrd="0" destOrd="0" presId="urn:microsoft.com/office/officeart/2005/8/layout/orgChart1"/>
    <dgm:cxn modelId="{92D12C05-BA40-441E-9F21-F3A6D3D845EC}" type="presParOf" srcId="{26B7E82B-2356-4AE1-AA1C-6078FE19E128}" destId="{B0F3B93E-2AE9-4135-9FA3-8C87ADAE738E}" srcOrd="0" destOrd="0" presId="urn:microsoft.com/office/officeart/2005/8/layout/orgChart1"/>
    <dgm:cxn modelId="{DB653FCB-BA6E-4131-AA11-89E165702EE8}" type="presParOf" srcId="{26B7E82B-2356-4AE1-AA1C-6078FE19E128}" destId="{CADD5BF8-ED6B-49A7-8E6E-D7E0882F5FA3}" srcOrd="1" destOrd="0" presId="urn:microsoft.com/office/officeart/2005/8/layout/orgChart1"/>
    <dgm:cxn modelId="{6400B314-0AF3-47C2-9C47-EC75844E2CBF}" type="presParOf" srcId="{5FEF6EA2-4BEE-43CE-8485-A9FDD173059C}" destId="{568F14B2-7C28-4B3D-8BF1-DCDB19B4BA0B}" srcOrd="1" destOrd="0" presId="urn:microsoft.com/office/officeart/2005/8/layout/orgChart1"/>
    <dgm:cxn modelId="{523E673E-90AD-4193-941F-AE36B29F9CD3}" type="presParOf" srcId="{568F14B2-7C28-4B3D-8BF1-DCDB19B4BA0B}" destId="{D0011D3F-C09B-447C-886F-B56E701EE35A}" srcOrd="0" destOrd="0" presId="urn:microsoft.com/office/officeart/2005/8/layout/orgChart1"/>
    <dgm:cxn modelId="{61D8AB2B-9C72-4DE8-8724-FD27038DF540}" type="presParOf" srcId="{568F14B2-7C28-4B3D-8BF1-DCDB19B4BA0B}" destId="{66CC1C61-2673-4F36-84A7-3EDBC6D336B5}" srcOrd="1" destOrd="0" presId="urn:microsoft.com/office/officeart/2005/8/layout/orgChart1"/>
    <dgm:cxn modelId="{ABEBCADC-7F41-4474-87A9-F4B604B8A7F3}" type="presParOf" srcId="{66CC1C61-2673-4F36-84A7-3EDBC6D336B5}" destId="{22685A5B-C0F8-4CFA-ABF6-E9E6D93BC8B0}" srcOrd="0" destOrd="0" presId="urn:microsoft.com/office/officeart/2005/8/layout/orgChart1"/>
    <dgm:cxn modelId="{042C8351-BA4D-48BA-A88A-6C0EE82BDBBC}" type="presParOf" srcId="{22685A5B-C0F8-4CFA-ABF6-E9E6D93BC8B0}" destId="{E561DAD7-28C1-4DCE-B8A7-DB66A1517553}" srcOrd="0" destOrd="0" presId="urn:microsoft.com/office/officeart/2005/8/layout/orgChart1"/>
    <dgm:cxn modelId="{C923433A-C6CE-45A9-B8FF-ABC00856C959}" type="presParOf" srcId="{22685A5B-C0F8-4CFA-ABF6-E9E6D93BC8B0}" destId="{7BBCA1FF-CAEC-439B-8FB8-A91AC815BBF1}" srcOrd="1" destOrd="0" presId="urn:microsoft.com/office/officeart/2005/8/layout/orgChart1"/>
    <dgm:cxn modelId="{451F0897-AC41-4FF0-9DAF-969AEF407041}" type="presParOf" srcId="{66CC1C61-2673-4F36-84A7-3EDBC6D336B5}" destId="{AAF2C284-3E2E-4C91-B0FA-88CDDB578B13}" srcOrd="1" destOrd="0" presId="urn:microsoft.com/office/officeart/2005/8/layout/orgChart1"/>
    <dgm:cxn modelId="{C3E0B691-D45D-4F9A-B6DF-4FABB0DBF8AC}" type="presParOf" srcId="{66CC1C61-2673-4F36-84A7-3EDBC6D336B5}" destId="{ED83AC08-ABAA-4415-B3D9-B361D1F98557}" srcOrd="2" destOrd="0" presId="urn:microsoft.com/office/officeart/2005/8/layout/orgChart1"/>
    <dgm:cxn modelId="{74953F7D-5B5D-44C3-AF07-8B2EC2D56CBF}" type="presParOf" srcId="{568F14B2-7C28-4B3D-8BF1-DCDB19B4BA0B}" destId="{0FC16371-AF8A-41A3-93C6-A89953815521}" srcOrd="2" destOrd="0" presId="urn:microsoft.com/office/officeart/2005/8/layout/orgChart1"/>
    <dgm:cxn modelId="{828E4614-E5F1-4FFA-BEA9-07CA6B6F0A8B}" type="presParOf" srcId="{568F14B2-7C28-4B3D-8BF1-DCDB19B4BA0B}" destId="{1DC0D0A4-580B-49A9-92D9-342208F90191}" srcOrd="3" destOrd="0" presId="urn:microsoft.com/office/officeart/2005/8/layout/orgChart1"/>
    <dgm:cxn modelId="{13F61B58-C197-4780-BED1-9713A9D6FDF4}" type="presParOf" srcId="{1DC0D0A4-580B-49A9-92D9-342208F90191}" destId="{8A9A7DA2-B355-4260-B5AC-0C25797439DC}" srcOrd="0" destOrd="0" presId="urn:microsoft.com/office/officeart/2005/8/layout/orgChart1"/>
    <dgm:cxn modelId="{5FA80655-3109-4F50-8D57-7A12238900B2}" type="presParOf" srcId="{8A9A7DA2-B355-4260-B5AC-0C25797439DC}" destId="{5727568E-C25B-4511-98B5-F740FF0DAE45}" srcOrd="0" destOrd="0" presId="urn:microsoft.com/office/officeart/2005/8/layout/orgChart1"/>
    <dgm:cxn modelId="{D8072C14-D86A-4BFA-B44F-C744D5048E27}" type="presParOf" srcId="{8A9A7DA2-B355-4260-B5AC-0C25797439DC}" destId="{F3496E32-9E25-49C5-9D81-B3918B5FC36E}" srcOrd="1" destOrd="0" presId="urn:microsoft.com/office/officeart/2005/8/layout/orgChart1"/>
    <dgm:cxn modelId="{46786F2C-918F-4157-917D-559D296D3CCA}" type="presParOf" srcId="{1DC0D0A4-580B-49A9-92D9-342208F90191}" destId="{86596410-DA40-468D-BDE6-28E8B1F4EEFC}" srcOrd="1" destOrd="0" presId="urn:microsoft.com/office/officeart/2005/8/layout/orgChart1"/>
    <dgm:cxn modelId="{98A1AFCC-E182-4706-A50D-A52FCB25AF51}" type="presParOf" srcId="{86596410-DA40-468D-BDE6-28E8B1F4EEFC}" destId="{085233C9-B2C4-4EA7-B061-21713AAE98A7}" srcOrd="0" destOrd="0" presId="urn:microsoft.com/office/officeart/2005/8/layout/orgChart1"/>
    <dgm:cxn modelId="{398E6E5D-1B61-45E1-A0A0-3FE4A0374A17}" type="presParOf" srcId="{86596410-DA40-468D-BDE6-28E8B1F4EEFC}" destId="{9F410B11-1E3C-441F-ADDC-3988BB288481}" srcOrd="1" destOrd="0" presId="urn:microsoft.com/office/officeart/2005/8/layout/orgChart1"/>
    <dgm:cxn modelId="{4462CE79-197F-4CA0-B747-5629ADA18E9F}" type="presParOf" srcId="{9F410B11-1E3C-441F-ADDC-3988BB288481}" destId="{E6B1345F-67FD-44BC-8861-39F45E4724E9}" srcOrd="0" destOrd="0" presId="urn:microsoft.com/office/officeart/2005/8/layout/orgChart1"/>
    <dgm:cxn modelId="{472CE7B7-BDB2-4BB0-A98B-3426F46B5413}" type="presParOf" srcId="{E6B1345F-67FD-44BC-8861-39F45E4724E9}" destId="{3A40A0DA-378C-404E-B106-ACECEC01FD68}" srcOrd="0" destOrd="0" presId="urn:microsoft.com/office/officeart/2005/8/layout/orgChart1"/>
    <dgm:cxn modelId="{6A1E7467-719C-44E7-A155-F42D4810252A}" type="presParOf" srcId="{E6B1345F-67FD-44BC-8861-39F45E4724E9}" destId="{5BD19418-E6BB-427A-9192-92000C43464D}" srcOrd="1" destOrd="0" presId="urn:microsoft.com/office/officeart/2005/8/layout/orgChart1"/>
    <dgm:cxn modelId="{9769721E-42FC-4D03-B824-EB2270026F43}" type="presParOf" srcId="{9F410B11-1E3C-441F-ADDC-3988BB288481}" destId="{54B1E12B-960E-4F5D-9248-AF70F84FBED7}" srcOrd="1" destOrd="0" presId="urn:microsoft.com/office/officeart/2005/8/layout/orgChart1"/>
    <dgm:cxn modelId="{FB85F2B8-9731-4999-A99A-7E7EF7F48789}" type="presParOf" srcId="{54B1E12B-960E-4F5D-9248-AF70F84FBED7}" destId="{F0628655-EEB0-476D-A3B3-923086AA58BE}" srcOrd="0" destOrd="0" presId="urn:microsoft.com/office/officeart/2005/8/layout/orgChart1"/>
    <dgm:cxn modelId="{292FAE12-BB6B-4AD2-A9D0-DA0EB744DE1E}" type="presParOf" srcId="{54B1E12B-960E-4F5D-9248-AF70F84FBED7}" destId="{239B65EF-7F00-4225-AAD1-6003D97ACC82}" srcOrd="1" destOrd="0" presId="urn:microsoft.com/office/officeart/2005/8/layout/orgChart1"/>
    <dgm:cxn modelId="{79B57299-35A6-4119-872F-FAEDA15E857E}" type="presParOf" srcId="{239B65EF-7F00-4225-AAD1-6003D97ACC82}" destId="{BA153E31-8AC3-46FA-8AF5-530EC444793F}" srcOrd="0" destOrd="0" presId="urn:microsoft.com/office/officeart/2005/8/layout/orgChart1"/>
    <dgm:cxn modelId="{AD0DEF41-D7E3-4B00-9B4C-C7126B382CA0}" type="presParOf" srcId="{BA153E31-8AC3-46FA-8AF5-530EC444793F}" destId="{B3EC1A18-B793-465A-89FD-404BC932E005}" srcOrd="0" destOrd="0" presId="urn:microsoft.com/office/officeart/2005/8/layout/orgChart1"/>
    <dgm:cxn modelId="{02F6D460-B12B-4E9E-A06C-D970E122E5E1}" type="presParOf" srcId="{BA153E31-8AC3-46FA-8AF5-530EC444793F}" destId="{915058DB-5484-4F43-9E20-D8D490F97C52}" srcOrd="1" destOrd="0" presId="urn:microsoft.com/office/officeart/2005/8/layout/orgChart1"/>
    <dgm:cxn modelId="{1ACDDD59-AEA3-4184-B8C0-C8B07EA9AFDA}" type="presParOf" srcId="{239B65EF-7F00-4225-AAD1-6003D97ACC82}" destId="{4D9D2E17-7522-40ED-BBE4-BA5F3A169397}" srcOrd="1" destOrd="0" presId="urn:microsoft.com/office/officeart/2005/8/layout/orgChart1"/>
    <dgm:cxn modelId="{A9F0F1F1-1E14-4B3F-ABDB-B67317F99541}" type="presParOf" srcId="{4D9D2E17-7522-40ED-BBE4-BA5F3A169397}" destId="{3B5C34B1-8747-45B7-8ABB-B1C29777F7FB}" srcOrd="0" destOrd="0" presId="urn:microsoft.com/office/officeart/2005/8/layout/orgChart1"/>
    <dgm:cxn modelId="{8E2FF8BD-5212-4ED2-8F60-D165B77D35AA}" type="presParOf" srcId="{4D9D2E17-7522-40ED-BBE4-BA5F3A169397}" destId="{2FA94AB5-21F4-4F49-BA2D-427FDE272B0D}" srcOrd="1" destOrd="0" presId="urn:microsoft.com/office/officeart/2005/8/layout/orgChart1"/>
    <dgm:cxn modelId="{D201CCCB-30E7-4169-BD5B-44112B583184}" type="presParOf" srcId="{2FA94AB5-21F4-4F49-BA2D-427FDE272B0D}" destId="{3A858916-BD4B-45AE-BD81-BE0C423F8900}" srcOrd="0" destOrd="0" presId="urn:microsoft.com/office/officeart/2005/8/layout/orgChart1"/>
    <dgm:cxn modelId="{9869788E-F54D-4B7C-9E62-4FBE9BC7FC91}" type="presParOf" srcId="{3A858916-BD4B-45AE-BD81-BE0C423F8900}" destId="{7A3C2763-2FDA-4674-B8B3-ADD80E0B059A}" srcOrd="0" destOrd="0" presId="urn:microsoft.com/office/officeart/2005/8/layout/orgChart1"/>
    <dgm:cxn modelId="{A8F1101C-93EC-4AE8-A810-559BA18A6037}" type="presParOf" srcId="{3A858916-BD4B-45AE-BD81-BE0C423F8900}" destId="{E17FF722-1C37-4C06-B822-972D064260B1}" srcOrd="1" destOrd="0" presId="urn:microsoft.com/office/officeart/2005/8/layout/orgChart1"/>
    <dgm:cxn modelId="{B578F93C-3635-4642-A28E-C45E4BA1704E}" type="presParOf" srcId="{2FA94AB5-21F4-4F49-BA2D-427FDE272B0D}" destId="{DE03AA51-9335-4CDE-A2B8-8186E32FFF34}" srcOrd="1" destOrd="0" presId="urn:microsoft.com/office/officeart/2005/8/layout/orgChart1"/>
    <dgm:cxn modelId="{44E6B78F-C623-4198-8367-1FE5F5665A25}" type="presParOf" srcId="{2FA94AB5-21F4-4F49-BA2D-427FDE272B0D}" destId="{9014A7BF-210F-48FE-A10F-DA8A51E4C721}" srcOrd="2" destOrd="0" presId="urn:microsoft.com/office/officeart/2005/8/layout/orgChart1"/>
    <dgm:cxn modelId="{D96BF9C0-B51D-4A27-8843-81920EDD1DE9}" type="presParOf" srcId="{239B65EF-7F00-4225-AAD1-6003D97ACC82}" destId="{8B6D6BE2-9D2E-4493-BEE0-DFAE8885CEFD}" srcOrd="2" destOrd="0" presId="urn:microsoft.com/office/officeart/2005/8/layout/orgChart1"/>
    <dgm:cxn modelId="{0FF83D22-FB6E-4081-A9A6-76A971522041}" type="presParOf" srcId="{54B1E12B-960E-4F5D-9248-AF70F84FBED7}" destId="{E2A41534-E9C3-4743-B589-B511AE44DDBC}" srcOrd="2" destOrd="0" presId="urn:microsoft.com/office/officeart/2005/8/layout/orgChart1"/>
    <dgm:cxn modelId="{DA213654-5D18-41F5-9E3A-583AA897E627}" type="presParOf" srcId="{54B1E12B-960E-4F5D-9248-AF70F84FBED7}" destId="{10D16BD8-6711-4DFE-B97B-B84227BD585C}" srcOrd="3" destOrd="0" presId="urn:microsoft.com/office/officeart/2005/8/layout/orgChart1"/>
    <dgm:cxn modelId="{5FDF1242-71F2-4E79-AFAF-7FC8AC5C7FA2}" type="presParOf" srcId="{10D16BD8-6711-4DFE-B97B-B84227BD585C}" destId="{5DD2C9EF-2494-446F-BFB3-4E346D6ED672}" srcOrd="0" destOrd="0" presId="urn:microsoft.com/office/officeart/2005/8/layout/orgChart1"/>
    <dgm:cxn modelId="{33A8FFF2-2FD5-4E7F-B34F-D09B0D8E5DE9}" type="presParOf" srcId="{5DD2C9EF-2494-446F-BFB3-4E346D6ED672}" destId="{0011278F-B806-4E31-A5CE-9DD707434A0B}" srcOrd="0" destOrd="0" presId="urn:microsoft.com/office/officeart/2005/8/layout/orgChart1"/>
    <dgm:cxn modelId="{B97EFF95-8D00-4BBC-B1B8-DDBB98AFC3DB}" type="presParOf" srcId="{5DD2C9EF-2494-446F-BFB3-4E346D6ED672}" destId="{45C81C76-8119-47E4-8FD0-03ADC8F048A9}" srcOrd="1" destOrd="0" presId="urn:microsoft.com/office/officeart/2005/8/layout/orgChart1"/>
    <dgm:cxn modelId="{8C1F8683-B6AD-4281-AC46-990AFA797736}" type="presParOf" srcId="{10D16BD8-6711-4DFE-B97B-B84227BD585C}" destId="{D93B3849-0765-4479-953A-2E2A8CAFE75B}" srcOrd="1" destOrd="0" presId="urn:microsoft.com/office/officeart/2005/8/layout/orgChart1"/>
    <dgm:cxn modelId="{12350280-9915-41C8-B124-1BC04A3D480E}" type="presParOf" srcId="{D93B3849-0765-4479-953A-2E2A8CAFE75B}" destId="{F2A15F58-FBC5-4967-83FB-6F8A1BD7C2F9}" srcOrd="0" destOrd="0" presId="urn:microsoft.com/office/officeart/2005/8/layout/orgChart1"/>
    <dgm:cxn modelId="{15F0368D-F1FD-4E0E-BBB8-FD0699E99F89}" type="presParOf" srcId="{D93B3849-0765-4479-953A-2E2A8CAFE75B}" destId="{CB004643-34A2-48C2-A636-D3713CCA7886}" srcOrd="1" destOrd="0" presId="urn:microsoft.com/office/officeart/2005/8/layout/orgChart1"/>
    <dgm:cxn modelId="{4CA76BF0-0DE6-414D-B0D4-7BEFE94E9D11}" type="presParOf" srcId="{CB004643-34A2-48C2-A636-D3713CCA7886}" destId="{3D5BFEAF-FD07-4097-9690-BD553663F215}" srcOrd="0" destOrd="0" presId="urn:microsoft.com/office/officeart/2005/8/layout/orgChart1"/>
    <dgm:cxn modelId="{0B880095-541B-4885-9AC7-65A090745618}" type="presParOf" srcId="{3D5BFEAF-FD07-4097-9690-BD553663F215}" destId="{5BDF592B-22A0-46F4-BAA7-B6824D2E31FB}" srcOrd="0" destOrd="0" presId="urn:microsoft.com/office/officeart/2005/8/layout/orgChart1"/>
    <dgm:cxn modelId="{EFE7338B-F2A3-41EB-8422-E5DFA8CB2F8B}" type="presParOf" srcId="{3D5BFEAF-FD07-4097-9690-BD553663F215}" destId="{1145576F-83C3-4765-A0DB-AC4B7D8A9037}" srcOrd="1" destOrd="0" presId="urn:microsoft.com/office/officeart/2005/8/layout/orgChart1"/>
    <dgm:cxn modelId="{C8D80352-338C-474D-B68E-C5143C6DD770}" type="presParOf" srcId="{CB004643-34A2-48C2-A636-D3713CCA7886}" destId="{C6D9B39C-03D6-4307-901D-0554A11943B5}" srcOrd="1" destOrd="0" presId="urn:microsoft.com/office/officeart/2005/8/layout/orgChart1"/>
    <dgm:cxn modelId="{DE2A1F81-972B-4FAE-90AC-4EFFFD77D5B3}" type="presParOf" srcId="{CB004643-34A2-48C2-A636-D3713CCA7886}" destId="{2BA8C70E-623F-4BFD-8637-27844AB06D45}" srcOrd="2" destOrd="0" presId="urn:microsoft.com/office/officeart/2005/8/layout/orgChart1"/>
    <dgm:cxn modelId="{8D3365BC-100D-4272-A35E-E0E5E951FFD1}" type="presParOf" srcId="{10D16BD8-6711-4DFE-B97B-B84227BD585C}" destId="{A9A954BD-6811-4FE5-AD07-65B1B16ADD19}" srcOrd="2" destOrd="0" presId="urn:microsoft.com/office/officeart/2005/8/layout/orgChart1"/>
    <dgm:cxn modelId="{FB4EEE61-9A99-4FB7-975B-5591615D488D}" type="presParOf" srcId="{54B1E12B-960E-4F5D-9248-AF70F84FBED7}" destId="{CEB0B4BD-8933-4244-8716-63AA7B8A4AEE}" srcOrd="4" destOrd="0" presId="urn:microsoft.com/office/officeart/2005/8/layout/orgChart1"/>
    <dgm:cxn modelId="{97FB7B0B-C0F4-40F5-8403-3078512A8BC7}" type="presParOf" srcId="{54B1E12B-960E-4F5D-9248-AF70F84FBED7}" destId="{73F313AA-430B-4EFC-A891-BBF31FAE452B}" srcOrd="5" destOrd="0" presId="urn:microsoft.com/office/officeart/2005/8/layout/orgChart1"/>
    <dgm:cxn modelId="{42676CB6-1542-4D15-B6CF-0FD02B107004}" type="presParOf" srcId="{73F313AA-430B-4EFC-A891-BBF31FAE452B}" destId="{44D7F99A-84E7-47D3-87C6-3D274279D2D7}" srcOrd="0" destOrd="0" presId="urn:microsoft.com/office/officeart/2005/8/layout/orgChart1"/>
    <dgm:cxn modelId="{079B5BC6-45D7-47A3-8CD3-0FBC9C66056E}" type="presParOf" srcId="{44D7F99A-84E7-47D3-87C6-3D274279D2D7}" destId="{772C26CC-492A-4A09-A5C7-BF08493E7526}" srcOrd="0" destOrd="0" presId="urn:microsoft.com/office/officeart/2005/8/layout/orgChart1"/>
    <dgm:cxn modelId="{016DB91E-7355-4205-87FD-5F941D310735}" type="presParOf" srcId="{44D7F99A-84E7-47D3-87C6-3D274279D2D7}" destId="{463FA95B-2BDD-4733-957A-85034B21DFC4}" srcOrd="1" destOrd="0" presId="urn:microsoft.com/office/officeart/2005/8/layout/orgChart1"/>
    <dgm:cxn modelId="{CEE3EE72-D91D-45F1-8453-31C9F9508558}" type="presParOf" srcId="{73F313AA-430B-4EFC-A891-BBF31FAE452B}" destId="{F5963306-690D-4EDE-89E0-2DBD628C5D9D}" srcOrd="1" destOrd="0" presId="urn:microsoft.com/office/officeart/2005/8/layout/orgChart1"/>
    <dgm:cxn modelId="{65AF10AD-2135-4626-A4D2-AD00B5A735D6}" type="presParOf" srcId="{F5963306-690D-4EDE-89E0-2DBD628C5D9D}" destId="{02025AE0-DC06-44E7-9111-FFCC4DCE1A01}" srcOrd="0" destOrd="0" presId="urn:microsoft.com/office/officeart/2005/8/layout/orgChart1"/>
    <dgm:cxn modelId="{BC0FDBB9-EB9E-485E-8009-64A75BACBCAC}" type="presParOf" srcId="{F5963306-690D-4EDE-89E0-2DBD628C5D9D}" destId="{62AA4340-9AEF-4BF6-857C-5D7156CD90C5}" srcOrd="1" destOrd="0" presId="urn:microsoft.com/office/officeart/2005/8/layout/orgChart1"/>
    <dgm:cxn modelId="{49F3665E-BCC4-4576-A852-3E426B992CCE}" type="presParOf" srcId="{62AA4340-9AEF-4BF6-857C-5D7156CD90C5}" destId="{0114EE30-E127-4F3A-B245-F01936E86CCB}" srcOrd="0" destOrd="0" presId="urn:microsoft.com/office/officeart/2005/8/layout/orgChart1"/>
    <dgm:cxn modelId="{8E014378-A350-4765-BFFC-2F0FA27F94C6}" type="presParOf" srcId="{0114EE30-E127-4F3A-B245-F01936E86CCB}" destId="{20F9C51D-7C60-4C4B-A70F-5E8518CF4434}" srcOrd="0" destOrd="0" presId="urn:microsoft.com/office/officeart/2005/8/layout/orgChart1"/>
    <dgm:cxn modelId="{387AC1A6-A1CF-49E7-AAAB-433E78937942}" type="presParOf" srcId="{0114EE30-E127-4F3A-B245-F01936E86CCB}" destId="{395EBC86-FC9A-4E98-B97B-0ABAFCDF74D7}" srcOrd="1" destOrd="0" presId="urn:microsoft.com/office/officeart/2005/8/layout/orgChart1"/>
    <dgm:cxn modelId="{6D049AD8-B6DF-491E-9315-268705C03184}" type="presParOf" srcId="{62AA4340-9AEF-4BF6-857C-5D7156CD90C5}" destId="{1E020D1A-6A32-40ED-AF81-17C277A370CE}" srcOrd="1" destOrd="0" presId="urn:microsoft.com/office/officeart/2005/8/layout/orgChart1"/>
    <dgm:cxn modelId="{0A826583-16A6-4C97-BE36-6A0888EDA07E}" type="presParOf" srcId="{62AA4340-9AEF-4BF6-857C-5D7156CD90C5}" destId="{C4DBF0CA-29C2-45C1-913C-9F61511D567B}" srcOrd="2" destOrd="0" presId="urn:microsoft.com/office/officeart/2005/8/layout/orgChart1"/>
    <dgm:cxn modelId="{51529050-94A4-49D2-8A11-F603851C2AE3}" type="presParOf" srcId="{F5963306-690D-4EDE-89E0-2DBD628C5D9D}" destId="{D70F07CF-FCB3-4234-9F1F-71FE8DA1DECE}" srcOrd="2" destOrd="0" presId="urn:microsoft.com/office/officeart/2005/8/layout/orgChart1"/>
    <dgm:cxn modelId="{3A660E3C-E2EA-4A48-8296-6229A0B439B5}" type="presParOf" srcId="{F5963306-690D-4EDE-89E0-2DBD628C5D9D}" destId="{6B63B986-9227-4E33-8E00-7F9C2CAD56B8}" srcOrd="3" destOrd="0" presId="urn:microsoft.com/office/officeart/2005/8/layout/orgChart1"/>
    <dgm:cxn modelId="{3CA0CD38-2A82-4157-8BA8-B0826B608329}" type="presParOf" srcId="{6B63B986-9227-4E33-8E00-7F9C2CAD56B8}" destId="{6E916C63-AC59-4788-B9EB-4F91A0547681}" srcOrd="0" destOrd="0" presId="urn:microsoft.com/office/officeart/2005/8/layout/orgChart1"/>
    <dgm:cxn modelId="{648BAA15-89B5-417B-B968-DEDF2534030F}" type="presParOf" srcId="{6E916C63-AC59-4788-B9EB-4F91A0547681}" destId="{5A0D46A9-F104-4A60-A83C-B5A9000121A4}" srcOrd="0" destOrd="0" presId="urn:microsoft.com/office/officeart/2005/8/layout/orgChart1"/>
    <dgm:cxn modelId="{A8F974A4-C067-4929-B6BF-ABC3744D4F9A}" type="presParOf" srcId="{6E916C63-AC59-4788-B9EB-4F91A0547681}" destId="{4A094D6E-86D1-4986-9DFF-9A922E2534A4}" srcOrd="1" destOrd="0" presId="urn:microsoft.com/office/officeart/2005/8/layout/orgChart1"/>
    <dgm:cxn modelId="{BB7136FE-0DE2-4A0D-A91B-CF964E3CF10D}" type="presParOf" srcId="{6B63B986-9227-4E33-8E00-7F9C2CAD56B8}" destId="{037D3154-023F-445D-B8C3-ED40D216CEA8}" srcOrd="1" destOrd="0" presId="urn:microsoft.com/office/officeart/2005/8/layout/orgChart1"/>
    <dgm:cxn modelId="{4405DDA5-BD98-4592-8676-9F4990453ABC}" type="presParOf" srcId="{6B63B986-9227-4E33-8E00-7F9C2CAD56B8}" destId="{EAB4BC52-634E-49FE-B48C-F03CFD877AD3}" srcOrd="2" destOrd="0" presId="urn:microsoft.com/office/officeart/2005/8/layout/orgChart1"/>
    <dgm:cxn modelId="{21B2EE5B-32A9-4740-8465-AAEAF6A6ED1B}" type="presParOf" srcId="{73F313AA-430B-4EFC-A891-BBF31FAE452B}" destId="{42929EE1-1069-48EA-B958-303DC72A0E98}" srcOrd="2" destOrd="0" presId="urn:microsoft.com/office/officeart/2005/8/layout/orgChart1"/>
    <dgm:cxn modelId="{075DB69D-6013-4C54-8087-39720F07C3F7}" type="presParOf" srcId="{9F410B11-1E3C-441F-ADDC-3988BB288481}" destId="{5135E059-9EB9-4950-9351-F5C1693A9005}" srcOrd="2" destOrd="0" presId="urn:microsoft.com/office/officeart/2005/8/layout/orgChart1"/>
    <dgm:cxn modelId="{D42494F2-F248-4750-8FAE-DFF89C2046F1}" type="presParOf" srcId="{1DC0D0A4-580B-49A9-92D9-342208F90191}" destId="{F03374F7-2EDA-4431-8E74-50CF0BB85688}" srcOrd="2" destOrd="0" presId="urn:microsoft.com/office/officeart/2005/8/layout/orgChart1"/>
    <dgm:cxn modelId="{013E9473-C3C6-40E1-B3FC-0E3917BB6581}" type="presParOf" srcId="{5FEF6EA2-4BEE-43CE-8485-A9FDD173059C}" destId="{578D450F-D2C2-428F-9D3E-768746F8456F}" srcOrd="2" destOrd="0" presId="urn:microsoft.com/office/officeart/2005/8/layout/orgChart1"/>
    <dgm:cxn modelId="{DE59E181-0D55-4721-A02B-602D40111655}" type="presParOf" srcId="{AD9579AD-785B-4364-BD16-6808E7DE04D3}" destId="{31DD57C0-88CE-4E19-BB68-AFB9C3283788}" srcOrd="2" destOrd="0" presId="urn:microsoft.com/office/officeart/2005/8/layout/orgChart1"/>
    <dgm:cxn modelId="{1998F8EA-DC51-4FF6-925C-26F3444C2F77}" type="presParOf" srcId="{AD9579AD-785B-4364-BD16-6808E7DE04D3}" destId="{F49AA92C-AC37-4981-ADEF-54ACC211080B}" srcOrd="3" destOrd="0" presId="urn:microsoft.com/office/officeart/2005/8/layout/orgChart1"/>
    <dgm:cxn modelId="{851BDEB8-21F3-493B-BED4-E55415DAE267}" type="presParOf" srcId="{F49AA92C-AC37-4981-ADEF-54ACC211080B}" destId="{118CD2D4-7745-4D8F-AFF4-61F1C9052AB4}" srcOrd="0" destOrd="0" presId="urn:microsoft.com/office/officeart/2005/8/layout/orgChart1"/>
    <dgm:cxn modelId="{B17350C7-4E20-44EA-B5F2-26033026A65E}" type="presParOf" srcId="{118CD2D4-7745-4D8F-AFF4-61F1C9052AB4}" destId="{80E08353-E42D-4C60-9A8F-069F42A9A5E4}" srcOrd="0" destOrd="0" presId="urn:microsoft.com/office/officeart/2005/8/layout/orgChart1"/>
    <dgm:cxn modelId="{9172FFED-39BF-41A0-A126-9E61BE00B93A}" type="presParOf" srcId="{118CD2D4-7745-4D8F-AFF4-61F1C9052AB4}" destId="{6F7AE495-3410-40FB-A412-9580FDD10D3E}" srcOrd="1" destOrd="0" presId="urn:microsoft.com/office/officeart/2005/8/layout/orgChart1"/>
    <dgm:cxn modelId="{C767ACE8-8E32-41D8-9FB6-C8D9CA6A82BF}" type="presParOf" srcId="{F49AA92C-AC37-4981-ADEF-54ACC211080B}" destId="{8B476F7B-8DD6-4606-B934-8F544CA3CA82}" srcOrd="1" destOrd="0" presId="urn:microsoft.com/office/officeart/2005/8/layout/orgChart1"/>
    <dgm:cxn modelId="{76C80648-CED6-406B-9BF6-EC53A81AE3D4}" type="presParOf" srcId="{F49AA92C-AC37-4981-ADEF-54ACC211080B}" destId="{7D53B770-BC84-4B99-A11D-70FEA8A79803}" srcOrd="2" destOrd="0" presId="urn:microsoft.com/office/officeart/2005/8/layout/orgChart1"/>
    <dgm:cxn modelId="{185C8C37-30D4-41AF-A8CD-50A74CDC139D}" type="presParOf" srcId="{C19C0E3B-647A-4B42-A644-8D63C3DBD810}" destId="{7AED03B9-5AA8-41CF-9046-80D41D0DBFF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DD57C0-88CE-4E19-BB68-AFB9C3283788}">
      <dsp:nvSpPr>
        <dsp:cNvPr id="0" name=""/>
        <dsp:cNvSpPr/>
      </dsp:nvSpPr>
      <dsp:spPr>
        <a:xfrm>
          <a:off x="2651461" y="653430"/>
          <a:ext cx="788371" cy="273649"/>
        </a:xfrm>
        <a:custGeom>
          <a:avLst/>
          <a:gdLst/>
          <a:ahLst/>
          <a:cxnLst/>
          <a:rect l="0" t="0" r="0" b="0"/>
          <a:pathLst>
            <a:path>
              <a:moveTo>
                <a:pt x="0" y="0"/>
              </a:moveTo>
              <a:lnTo>
                <a:pt x="0" y="136824"/>
              </a:lnTo>
              <a:lnTo>
                <a:pt x="788371" y="136824"/>
              </a:lnTo>
              <a:lnTo>
                <a:pt x="788371" y="27364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70F07CF-FCB3-4234-9F1F-71FE8DA1DECE}">
      <dsp:nvSpPr>
        <dsp:cNvPr id="0" name=""/>
        <dsp:cNvSpPr/>
      </dsp:nvSpPr>
      <dsp:spPr>
        <a:xfrm>
          <a:off x="3440445" y="4009331"/>
          <a:ext cx="266521" cy="344883"/>
        </a:xfrm>
        <a:custGeom>
          <a:avLst/>
          <a:gdLst/>
          <a:ahLst/>
          <a:cxnLst/>
          <a:rect l="0" t="0" r="0" b="0"/>
          <a:pathLst>
            <a:path>
              <a:moveTo>
                <a:pt x="266521" y="344883"/>
              </a:moveTo>
              <a:lnTo>
                <a:pt x="0" y="0"/>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025AE0-DC06-44E7-9111-FFCC4DCE1A01}">
      <dsp:nvSpPr>
        <dsp:cNvPr id="0" name=""/>
        <dsp:cNvSpPr/>
      </dsp:nvSpPr>
      <dsp:spPr>
        <a:xfrm>
          <a:off x="3706966" y="4354214"/>
          <a:ext cx="206866" cy="456212"/>
        </a:xfrm>
        <a:custGeom>
          <a:avLst/>
          <a:gdLst/>
          <a:ahLst/>
          <a:cxnLst/>
          <a:rect l="0" t="0" r="0" b="0"/>
          <a:pathLst>
            <a:path>
              <a:moveTo>
                <a:pt x="0" y="0"/>
              </a:moveTo>
              <a:lnTo>
                <a:pt x="0" y="456212"/>
              </a:lnTo>
              <a:lnTo>
                <a:pt x="206866" y="45621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EB0B4BD-8933-4244-8716-63AA7B8A4AEE}">
      <dsp:nvSpPr>
        <dsp:cNvPr id="0" name=""/>
        <dsp:cNvSpPr/>
      </dsp:nvSpPr>
      <dsp:spPr>
        <a:xfrm>
          <a:off x="2651461" y="3429018"/>
          <a:ext cx="1576742" cy="273649"/>
        </a:xfrm>
        <a:custGeom>
          <a:avLst/>
          <a:gdLst/>
          <a:ahLst/>
          <a:cxnLst/>
          <a:rect l="0" t="0" r="0" b="0"/>
          <a:pathLst>
            <a:path>
              <a:moveTo>
                <a:pt x="0" y="0"/>
              </a:moveTo>
              <a:lnTo>
                <a:pt x="0" y="136824"/>
              </a:lnTo>
              <a:lnTo>
                <a:pt x="1576742" y="136824"/>
              </a:lnTo>
              <a:lnTo>
                <a:pt x="1576742" y="27364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2A15F58-FBC5-4967-83FB-6F8A1BD7C2F9}">
      <dsp:nvSpPr>
        <dsp:cNvPr id="0" name=""/>
        <dsp:cNvSpPr/>
      </dsp:nvSpPr>
      <dsp:spPr>
        <a:xfrm>
          <a:off x="2039352" y="4316997"/>
          <a:ext cx="91440" cy="493429"/>
        </a:xfrm>
        <a:custGeom>
          <a:avLst/>
          <a:gdLst/>
          <a:ahLst/>
          <a:cxnLst/>
          <a:rect l="0" t="0" r="0" b="0"/>
          <a:pathLst>
            <a:path>
              <a:moveTo>
                <a:pt x="95094" y="0"/>
              </a:moveTo>
              <a:lnTo>
                <a:pt x="95094" y="493429"/>
              </a:lnTo>
              <a:lnTo>
                <a:pt x="45720" y="49342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A41534-E9C3-4743-B589-B511AE44DDBC}">
      <dsp:nvSpPr>
        <dsp:cNvPr id="0" name=""/>
        <dsp:cNvSpPr/>
      </dsp:nvSpPr>
      <dsp:spPr>
        <a:xfrm>
          <a:off x="2605741" y="3429018"/>
          <a:ext cx="91440" cy="236433"/>
        </a:xfrm>
        <a:custGeom>
          <a:avLst/>
          <a:gdLst/>
          <a:ahLst/>
          <a:cxnLst/>
          <a:rect l="0" t="0" r="0" b="0"/>
          <a:pathLst>
            <a:path>
              <a:moveTo>
                <a:pt x="45720" y="0"/>
              </a:moveTo>
              <a:lnTo>
                <a:pt x="45720" y="99608"/>
              </a:lnTo>
              <a:lnTo>
                <a:pt x="49942" y="99608"/>
              </a:lnTo>
              <a:lnTo>
                <a:pt x="49942" y="23643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5C34B1-8747-45B7-8ABB-B1C29777F7FB}">
      <dsp:nvSpPr>
        <dsp:cNvPr id="0" name=""/>
        <dsp:cNvSpPr/>
      </dsp:nvSpPr>
      <dsp:spPr>
        <a:xfrm>
          <a:off x="553481" y="4354214"/>
          <a:ext cx="228497" cy="456212"/>
        </a:xfrm>
        <a:custGeom>
          <a:avLst/>
          <a:gdLst/>
          <a:ahLst/>
          <a:cxnLst/>
          <a:rect l="0" t="0" r="0" b="0"/>
          <a:pathLst>
            <a:path>
              <a:moveTo>
                <a:pt x="0" y="0"/>
              </a:moveTo>
              <a:lnTo>
                <a:pt x="0" y="456212"/>
              </a:lnTo>
              <a:lnTo>
                <a:pt x="228497" y="45621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0628655-EEB0-476D-A3B3-923086AA58BE}">
      <dsp:nvSpPr>
        <dsp:cNvPr id="0" name=""/>
        <dsp:cNvSpPr/>
      </dsp:nvSpPr>
      <dsp:spPr>
        <a:xfrm>
          <a:off x="1074718" y="3429018"/>
          <a:ext cx="1576742" cy="273649"/>
        </a:xfrm>
        <a:custGeom>
          <a:avLst/>
          <a:gdLst/>
          <a:ahLst/>
          <a:cxnLst/>
          <a:rect l="0" t="0" r="0" b="0"/>
          <a:pathLst>
            <a:path>
              <a:moveTo>
                <a:pt x="1576742" y="0"/>
              </a:moveTo>
              <a:lnTo>
                <a:pt x="1576742" y="136824"/>
              </a:lnTo>
              <a:lnTo>
                <a:pt x="0" y="136824"/>
              </a:lnTo>
              <a:lnTo>
                <a:pt x="0" y="27364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5233C9-B2C4-4EA7-B061-21713AAE98A7}">
      <dsp:nvSpPr>
        <dsp:cNvPr id="0" name=""/>
        <dsp:cNvSpPr/>
      </dsp:nvSpPr>
      <dsp:spPr>
        <a:xfrm>
          <a:off x="2605741" y="2503822"/>
          <a:ext cx="91440" cy="273649"/>
        </a:xfrm>
        <a:custGeom>
          <a:avLst/>
          <a:gdLst/>
          <a:ahLst/>
          <a:cxnLst/>
          <a:rect l="0" t="0" r="0" b="0"/>
          <a:pathLst>
            <a:path>
              <a:moveTo>
                <a:pt x="45720" y="0"/>
              </a:moveTo>
              <a:lnTo>
                <a:pt x="45720" y="27364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C16371-AF8A-41A3-93C6-A89953815521}">
      <dsp:nvSpPr>
        <dsp:cNvPr id="0" name=""/>
        <dsp:cNvSpPr/>
      </dsp:nvSpPr>
      <dsp:spPr>
        <a:xfrm>
          <a:off x="1863090" y="1578626"/>
          <a:ext cx="788371" cy="273649"/>
        </a:xfrm>
        <a:custGeom>
          <a:avLst/>
          <a:gdLst/>
          <a:ahLst/>
          <a:cxnLst/>
          <a:rect l="0" t="0" r="0" b="0"/>
          <a:pathLst>
            <a:path>
              <a:moveTo>
                <a:pt x="0" y="0"/>
              </a:moveTo>
              <a:lnTo>
                <a:pt x="0" y="136824"/>
              </a:lnTo>
              <a:lnTo>
                <a:pt x="788371" y="136824"/>
              </a:lnTo>
              <a:lnTo>
                <a:pt x="788371" y="27364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011D3F-C09B-447C-886F-B56E701EE35A}">
      <dsp:nvSpPr>
        <dsp:cNvPr id="0" name=""/>
        <dsp:cNvSpPr/>
      </dsp:nvSpPr>
      <dsp:spPr>
        <a:xfrm>
          <a:off x="1074718" y="1578626"/>
          <a:ext cx="788371" cy="273649"/>
        </a:xfrm>
        <a:custGeom>
          <a:avLst/>
          <a:gdLst/>
          <a:ahLst/>
          <a:cxnLst/>
          <a:rect l="0" t="0" r="0" b="0"/>
          <a:pathLst>
            <a:path>
              <a:moveTo>
                <a:pt x="788371" y="0"/>
              </a:moveTo>
              <a:lnTo>
                <a:pt x="788371" y="136824"/>
              </a:lnTo>
              <a:lnTo>
                <a:pt x="0" y="136824"/>
              </a:lnTo>
              <a:lnTo>
                <a:pt x="0" y="27364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9CA2EB-9ECA-4AC1-BF8B-878F7DA889EB}">
      <dsp:nvSpPr>
        <dsp:cNvPr id="0" name=""/>
        <dsp:cNvSpPr/>
      </dsp:nvSpPr>
      <dsp:spPr>
        <a:xfrm>
          <a:off x="1863090" y="653430"/>
          <a:ext cx="788371" cy="273649"/>
        </a:xfrm>
        <a:custGeom>
          <a:avLst/>
          <a:gdLst/>
          <a:ahLst/>
          <a:cxnLst/>
          <a:rect l="0" t="0" r="0" b="0"/>
          <a:pathLst>
            <a:path>
              <a:moveTo>
                <a:pt x="788371" y="0"/>
              </a:moveTo>
              <a:lnTo>
                <a:pt x="788371" y="136824"/>
              </a:lnTo>
              <a:lnTo>
                <a:pt x="0" y="136824"/>
              </a:lnTo>
              <a:lnTo>
                <a:pt x="0" y="27364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8A1E53-3052-4E6F-ABAF-EF5E39A343E1}">
      <dsp:nvSpPr>
        <dsp:cNvPr id="0" name=""/>
        <dsp:cNvSpPr/>
      </dsp:nvSpPr>
      <dsp:spPr>
        <a:xfrm>
          <a:off x="1999914" y="1883"/>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Early Church</a:t>
          </a:r>
        </a:p>
      </dsp:txBody>
      <dsp:txXfrm>
        <a:off x="1999914" y="1883"/>
        <a:ext cx="1303092" cy="651546"/>
      </dsp:txXfrm>
    </dsp:sp>
    <dsp:sp modelId="{B0F3B93E-2AE9-4135-9FA3-8C87ADAE738E}">
      <dsp:nvSpPr>
        <dsp:cNvPr id="0" name=""/>
        <dsp:cNvSpPr/>
      </dsp:nvSpPr>
      <dsp:spPr>
        <a:xfrm>
          <a:off x="1211543" y="927079"/>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Roman Catholic Church</a:t>
          </a:r>
        </a:p>
      </dsp:txBody>
      <dsp:txXfrm>
        <a:off x="1211543" y="927079"/>
        <a:ext cx="1303092" cy="651546"/>
      </dsp:txXfrm>
    </dsp:sp>
    <dsp:sp modelId="{E561DAD7-28C1-4DCE-B8A7-DB66A1517553}">
      <dsp:nvSpPr>
        <dsp:cNvPr id="0" name=""/>
        <dsp:cNvSpPr/>
      </dsp:nvSpPr>
      <dsp:spPr>
        <a:xfrm>
          <a:off x="423172" y="1852275"/>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Roman Catholic Church</a:t>
          </a:r>
        </a:p>
      </dsp:txBody>
      <dsp:txXfrm>
        <a:off x="423172" y="1852275"/>
        <a:ext cx="1303092" cy="651546"/>
      </dsp:txXfrm>
    </dsp:sp>
    <dsp:sp modelId="{5727568E-C25B-4511-98B5-F740FF0DAE45}">
      <dsp:nvSpPr>
        <dsp:cNvPr id="0" name=""/>
        <dsp:cNvSpPr/>
      </dsp:nvSpPr>
      <dsp:spPr>
        <a:xfrm>
          <a:off x="1999914" y="1852275"/>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Protestant Reformation</a:t>
          </a:r>
        </a:p>
      </dsp:txBody>
      <dsp:txXfrm>
        <a:off x="1999914" y="1852275"/>
        <a:ext cx="1303092" cy="651546"/>
      </dsp:txXfrm>
    </dsp:sp>
    <dsp:sp modelId="{3A40A0DA-378C-404E-B106-ACECEC01FD68}">
      <dsp:nvSpPr>
        <dsp:cNvPr id="0" name=""/>
        <dsp:cNvSpPr/>
      </dsp:nvSpPr>
      <dsp:spPr>
        <a:xfrm>
          <a:off x="1999914" y="2777471"/>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Wesleyan Methodist Church</a:t>
          </a:r>
        </a:p>
      </dsp:txBody>
      <dsp:txXfrm>
        <a:off x="1999914" y="2777471"/>
        <a:ext cx="1303092" cy="651546"/>
      </dsp:txXfrm>
    </dsp:sp>
    <dsp:sp modelId="{B3EC1A18-B793-465A-89FD-404BC932E005}">
      <dsp:nvSpPr>
        <dsp:cNvPr id="0" name=""/>
        <dsp:cNvSpPr/>
      </dsp:nvSpPr>
      <dsp:spPr>
        <a:xfrm>
          <a:off x="423172" y="3702667"/>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Wesleyan Methodist Church</a:t>
          </a:r>
        </a:p>
      </dsp:txBody>
      <dsp:txXfrm>
        <a:off x="423172" y="3702667"/>
        <a:ext cx="1303092" cy="651546"/>
      </dsp:txXfrm>
    </dsp:sp>
    <dsp:sp modelId="{7A3C2763-2FDA-4674-B8B3-ADD80E0B059A}">
      <dsp:nvSpPr>
        <dsp:cNvPr id="0" name=""/>
        <dsp:cNvSpPr/>
      </dsp:nvSpPr>
      <dsp:spPr>
        <a:xfrm>
          <a:off x="781979" y="4484653"/>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Methodist Church</a:t>
          </a:r>
        </a:p>
      </dsp:txBody>
      <dsp:txXfrm>
        <a:off x="781979" y="4484653"/>
        <a:ext cx="1303092" cy="651546"/>
      </dsp:txXfrm>
    </dsp:sp>
    <dsp:sp modelId="{0011278F-B806-4E31-A5CE-9DD707434A0B}">
      <dsp:nvSpPr>
        <dsp:cNvPr id="0" name=""/>
        <dsp:cNvSpPr/>
      </dsp:nvSpPr>
      <dsp:spPr>
        <a:xfrm>
          <a:off x="2004136" y="3665451"/>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err="1"/>
            <a:t>Primative</a:t>
          </a:r>
          <a:r>
            <a:rPr lang="en-GB" sz="800" kern="1200" dirty="0"/>
            <a:t> Methodists,</a:t>
          </a:r>
          <a:br>
            <a:rPr lang="en-GB" sz="800" kern="1200" dirty="0"/>
          </a:br>
          <a:r>
            <a:rPr lang="en-GB" sz="800" kern="1200" dirty="0"/>
            <a:t>Wesleyan Association,</a:t>
          </a:r>
          <a:br>
            <a:rPr lang="en-GB" sz="800" kern="1200" dirty="0"/>
          </a:br>
          <a:r>
            <a:rPr lang="en-GB" sz="800" kern="1200" dirty="0"/>
            <a:t>Bible Christians,</a:t>
          </a:r>
          <a:br>
            <a:rPr lang="en-GB" sz="800" kern="1200" dirty="0"/>
          </a:br>
          <a:r>
            <a:rPr lang="en-GB" sz="800" kern="1200" dirty="0"/>
            <a:t>Methodist New Connexion</a:t>
          </a:r>
        </a:p>
      </dsp:txBody>
      <dsp:txXfrm>
        <a:off x="2004136" y="3665451"/>
        <a:ext cx="1303092" cy="651546"/>
      </dsp:txXfrm>
    </dsp:sp>
    <dsp:sp modelId="{5BDF592B-22A0-46F4-BAA7-B6824D2E31FB}">
      <dsp:nvSpPr>
        <dsp:cNvPr id="0" name=""/>
        <dsp:cNvSpPr/>
      </dsp:nvSpPr>
      <dsp:spPr>
        <a:xfrm>
          <a:off x="781979" y="4484653"/>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Methodist Church</a:t>
          </a:r>
        </a:p>
      </dsp:txBody>
      <dsp:txXfrm>
        <a:off x="781979" y="4484653"/>
        <a:ext cx="1303092" cy="651546"/>
      </dsp:txXfrm>
    </dsp:sp>
    <dsp:sp modelId="{772C26CC-492A-4A09-A5C7-BF08493E7526}">
      <dsp:nvSpPr>
        <dsp:cNvPr id="0" name=""/>
        <dsp:cNvSpPr/>
      </dsp:nvSpPr>
      <dsp:spPr>
        <a:xfrm>
          <a:off x="3576657" y="3702667"/>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Wesleyan Reformers</a:t>
          </a:r>
        </a:p>
      </dsp:txBody>
      <dsp:txXfrm>
        <a:off x="3576657" y="3702667"/>
        <a:ext cx="1303092" cy="651546"/>
      </dsp:txXfrm>
    </dsp:sp>
    <dsp:sp modelId="{20F9C51D-7C60-4C4B-A70F-5E8518CF4434}">
      <dsp:nvSpPr>
        <dsp:cNvPr id="0" name=""/>
        <dsp:cNvSpPr/>
      </dsp:nvSpPr>
      <dsp:spPr>
        <a:xfrm>
          <a:off x="3913832" y="4484653"/>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Wesleyan Reform Union</a:t>
          </a:r>
        </a:p>
      </dsp:txBody>
      <dsp:txXfrm>
        <a:off x="3913832" y="4484653"/>
        <a:ext cx="1303092" cy="651546"/>
      </dsp:txXfrm>
    </dsp:sp>
    <dsp:sp modelId="{5A0D46A9-F104-4A60-A83C-B5A9000121A4}">
      <dsp:nvSpPr>
        <dsp:cNvPr id="0" name=""/>
        <dsp:cNvSpPr/>
      </dsp:nvSpPr>
      <dsp:spPr>
        <a:xfrm>
          <a:off x="2034538" y="3683557"/>
          <a:ext cx="1405906"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100000"/>
            </a:lnSpc>
            <a:spcBef>
              <a:spcPct val="0"/>
            </a:spcBef>
            <a:spcAft>
              <a:spcPts val="0"/>
            </a:spcAft>
            <a:buNone/>
          </a:pPr>
          <a:r>
            <a:rPr lang="en-GB" sz="800" kern="1200" dirty="0" err="1"/>
            <a:t>Methodist New Connexion</a:t>
          </a:r>
        </a:p>
        <a:p>
          <a:pPr marL="0" lvl="0" indent="0" algn="ctr" defTabSz="355600">
            <a:lnSpc>
              <a:spcPct val="90000"/>
            </a:lnSpc>
            <a:spcBef>
              <a:spcPct val="0"/>
            </a:spcBef>
            <a:spcAft>
              <a:spcPct val="35000"/>
            </a:spcAft>
            <a:buNone/>
          </a:pPr>
          <a:r>
            <a:rPr lang="en-GB" sz="800" kern="1200" dirty="0" err="1"/>
            <a:t>Primative</a:t>
          </a:r>
          <a:r>
            <a:rPr lang="en-GB" sz="800" kern="1200" dirty="0"/>
            <a:t> Methodists</a:t>
          </a:r>
          <a:br>
            <a:rPr lang="en-GB" sz="800" kern="1200" dirty="0"/>
          </a:br>
          <a:r>
            <a:rPr lang="en-GB" sz="800" kern="1200" dirty="0"/>
            <a:t>Wesleyan Association</a:t>
          </a:r>
          <a:br>
            <a:rPr lang="en-GB" sz="800" kern="1200" dirty="0"/>
          </a:br>
          <a:r>
            <a:rPr lang="en-GB" sz="800" kern="1200" dirty="0"/>
            <a:t>Bible Christians</a:t>
          </a:r>
          <a:br>
            <a:rPr lang="en-GB" sz="800" kern="1200" dirty="0"/>
          </a:br>
          <a:endParaRPr lang="en-GB" sz="800" kern="1200" dirty="0"/>
        </a:p>
      </dsp:txBody>
      <dsp:txXfrm>
        <a:off x="2034538" y="3683557"/>
        <a:ext cx="1405906" cy="651546"/>
      </dsp:txXfrm>
    </dsp:sp>
    <dsp:sp modelId="{80E08353-E42D-4C60-9A8F-069F42A9A5E4}">
      <dsp:nvSpPr>
        <dsp:cNvPr id="0" name=""/>
        <dsp:cNvSpPr/>
      </dsp:nvSpPr>
      <dsp:spPr>
        <a:xfrm>
          <a:off x="2788286" y="927079"/>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Orthodox Church</a:t>
          </a:r>
        </a:p>
      </dsp:txBody>
      <dsp:txXfrm>
        <a:off x="2788286" y="927079"/>
        <a:ext cx="1303092" cy="6515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DD57C0-88CE-4E19-BB68-AFB9C3283788}">
      <dsp:nvSpPr>
        <dsp:cNvPr id="0" name=""/>
        <dsp:cNvSpPr/>
      </dsp:nvSpPr>
      <dsp:spPr>
        <a:xfrm>
          <a:off x="2651461" y="653430"/>
          <a:ext cx="788371" cy="273649"/>
        </a:xfrm>
        <a:custGeom>
          <a:avLst/>
          <a:gdLst/>
          <a:ahLst/>
          <a:cxnLst/>
          <a:rect l="0" t="0" r="0" b="0"/>
          <a:pathLst>
            <a:path>
              <a:moveTo>
                <a:pt x="0" y="0"/>
              </a:moveTo>
              <a:lnTo>
                <a:pt x="0" y="136824"/>
              </a:lnTo>
              <a:lnTo>
                <a:pt x="788371" y="136824"/>
              </a:lnTo>
              <a:lnTo>
                <a:pt x="788371" y="27364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70F07CF-FCB3-4234-9F1F-71FE8DA1DECE}">
      <dsp:nvSpPr>
        <dsp:cNvPr id="0" name=""/>
        <dsp:cNvSpPr/>
      </dsp:nvSpPr>
      <dsp:spPr>
        <a:xfrm>
          <a:off x="3440445" y="4009331"/>
          <a:ext cx="266521" cy="344883"/>
        </a:xfrm>
        <a:custGeom>
          <a:avLst/>
          <a:gdLst/>
          <a:ahLst/>
          <a:cxnLst/>
          <a:rect l="0" t="0" r="0" b="0"/>
          <a:pathLst>
            <a:path>
              <a:moveTo>
                <a:pt x="266521" y="344883"/>
              </a:moveTo>
              <a:lnTo>
                <a:pt x="0" y="0"/>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025AE0-DC06-44E7-9111-FFCC4DCE1A01}">
      <dsp:nvSpPr>
        <dsp:cNvPr id="0" name=""/>
        <dsp:cNvSpPr/>
      </dsp:nvSpPr>
      <dsp:spPr>
        <a:xfrm>
          <a:off x="3706966" y="4354214"/>
          <a:ext cx="206866" cy="456212"/>
        </a:xfrm>
        <a:custGeom>
          <a:avLst/>
          <a:gdLst/>
          <a:ahLst/>
          <a:cxnLst/>
          <a:rect l="0" t="0" r="0" b="0"/>
          <a:pathLst>
            <a:path>
              <a:moveTo>
                <a:pt x="0" y="0"/>
              </a:moveTo>
              <a:lnTo>
                <a:pt x="0" y="456212"/>
              </a:lnTo>
              <a:lnTo>
                <a:pt x="206866" y="45621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EB0B4BD-8933-4244-8716-63AA7B8A4AEE}">
      <dsp:nvSpPr>
        <dsp:cNvPr id="0" name=""/>
        <dsp:cNvSpPr/>
      </dsp:nvSpPr>
      <dsp:spPr>
        <a:xfrm>
          <a:off x="2651461" y="3429018"/>
          <a:ext cx="1576742" cy="273649"/>
        </a:xfrm>
        <a:custGeom>
          <a:avLst/>
          <a:gdLst/>
          <a:ahLst/>
          <a:cxnLst/>
          <a:rect l="0" t="0" r="0" b="0"/>
          <a:pathLst>
            <a:path>
              <a:moveTo>
                <a:pt x="0" y="0"/>
              </a:moveTo>
              <a:lnTo>
                <a:pt x="0" y="136824"/>
              </a:lnTo>
              <a:lnTo>
                <a:pt x="1576742" y="136824"/>
              </a:lnTo>
              <a:lnTo>
                <a:pt x="1576742" y="27364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2A15F58-FBC5-4967-83FB-6F8A1BD7C2F9}">
      <dsp:nvSpPr>
        <dsp:cNvPr id="0" name=""/>
        <dsp:cNvSpPr/>
      </dsp:nvSpPr>
      <dsp:spPr>
        <a:xfrm>
          <a:off x="2039352" y="4316997"/>
          <a:ext cx="91440" cy="493429"/>
        </a:xfrm>
        <a:custGeom>
          <a:avLst/>
          <a:gdLst/>
          <a:ahLst/>
          <a:cxnLst/>
          <a:rect l="0" t="0" r="0" b="0"/>
          <a:pathLst>
            <a:path>
              <a:moveTo>
                <a:pt x="95094" y="0"/>
              </a:moveTo>
              <a:lnTo>
                <a:pt x="95094" y="493429"/>
              </a:lnTo>
              <a:lnTo>
                <a:pt x="45720" y="49342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A41534-E9C3-4743-B589-B511AE44DDBC}">
      <dsp:nvSpPr>
        <dsp:cNvPr id="0" name=""/>
        <dsp:cNvSpPr/>
      </dsp:nvSpPr>
      <dsp:spPr>
        <a:xfrm>
          <a:off x="2605741" y="3429018"/>
          <a:ext cx="91440" cy="236433"/>
        </a:xfrm>
        <a:custGeom>
          <a:avLst/>
          <a:gdLst/>
          <a:ahLst/>
          <a:cxnLst/>
          <a:rect l="0" t="0" r="0" b="0"/>
          <a:pathLst>
            <a:path>
              <a:moveTo>
                <a:pt x="45720" y="0"/>
              </a:moveTo>
              <a:lnTo>
                <a:pt x="45720" y="99608"/>
              </a:lnTo>
              <a:lnTo>
                <a:pt x="49942" y="99608"/>
              </a:lnTo>
              <a:lnTo>
                <a:pt x="49942" y="23643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5C34B1-8747-45B7-8ABB-B1C29777F7FB}">
      <dsp:nvSpPr>
        <dsp:cNvPr id="0" name=""/>
        <dsp:cNvSpPr/>
      </dsp:nvSpPr>
      <dsp:spPr>
        <a:xfrm>
          <a:off x="553481" y="4354214"/>
          <a:ext cx="228497" cy="456212"/>
        </a:xfrm>
        <a:custGeom>
          <a:avLst/>
          <a:gdLst/>
          <a:ahLst/>
          <a:cxnLst/>
          <a:rect l="0" t="0" r="0" b="0"/>
          <a:pathLst>
            <a:path>
              <a:moveTo>
                <a:pt x="0" y="0"/>
              </a:moveTo>
              <a:lnTo>
                <a:pt x="0" y="456212"/>
              </a:lnTo>
              <a:lnTo>
                <a:pt x="228497" y="45621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0628655-EEB0-476D-A3B3-923086AA58BE}">
      <dsp:nvSpPr>
        <dsp:cNvPr id="0" name=""/>
        <dsp:cNvSpPr/>
      </dsp:nvSpPr>
      <dsp:spPr>
        <a:xfrm>
          <a:off x="1074718" y="3429018"/>
          <a:ext cx="1576742" cy="273649"/>
        </a:xfrm>
        <a:custGeom>
          <a:avLst/>
          <a:gdLst/>
          <a:ahLst/>
          <a:cxnLst/>
          <a:rect l="0" t="0" r="0" b="0"/>
          <a:pathLst>
            <a:path>
              <a:moveTo>
                <a:pt x="1576742" y="0"/>
              </a:moveTo>
              <a:lnTo>
                <a:pt x="1576742" y="136824"/>
              </a:lnTo>
              <a:lnTo>
                <a:pt x="0" y="136824"/>
              </a:lnTo>
              <a:lnTo>
                <a:pt x="0" y="27364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5233C9-B2C4-4EA7-B061-21713AAE98A7}">
      <dsp:nvSpPr>
        <dsp:cNvPr id="0" name=""/>
        <dsp:cNvSpPr/>
      </dsp:nvSpPr>
      <dsp:spPr>
        <a:xfrm>
          <a:off x="2605741" y="2503822"/>
          <a:ext cx="91440" cy="273649"/>
        </a:xfrm>
        <a:custGeom>
          <a:avLst/>
          <a:gdLst/>
          <a:ahLst/>
          <a:cxnLst/>
          <a:rect l="0" t="0" r="0" b="0"/>
          <a:pathLst>
            <a:path>
              <a:moveTo>
                <a:pt x="45720" y="0"/>
              </a:moveTo>
              <a:lnTo>
                <a:pt x="45720" y="27364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C16371-AF8A-41A3-93C6-A89953815521}">
      <dsp:nvSpPr>
        <dsp:cNvPr id="0" name=""/>
        <dsp:cNvSpPr/>
      </dsp:nvSpPr>
      <dsp:spPr>
        <a:xfrm>
          <a:off x="1863090" y="1578626"/>
          <a:ext cx="788371" cy="273649"/>
        </a:xfrm>
        <a:custGeom>
          <a:avLst/>
          <a:gdLst/>
          <a:ahLst/>
          <a:cxnLst/>
          <a:rect l="0" t="0" r="0" b="0"/>
          <a:pathLst>
            <a:path>
              <a:moveTo>
                <a:pt x="0" y="0"/>
              </a:moveTo>
              <a:lnTo>
                <a:pt x="0" y="136824"/>
              </a:lnTo>
              <a:lnTo>
                <a:pt x="788371" y="136824"/>
              </a:lnTo>
              <a:lnTo>
                <a:pt x="788371" y="27364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011D3F-C09B-447C-886F-B56E701EE35A}">
      <dsp:nvSpPr>
        <dsp:cNvPr id="0" name=""/>
        <dsp:cNvSpPr/>
      </dsp:nvSpPr>
      <dsp:spPr>
        <a:xfrm>
          <a:off x="1074718" y="1578626"/>
          <a:ext cx="788371" cy="273649"/>
        </a:xfrm>
        <a:custGeom>
          <a:avLst/>
          <a:gdLst/>
          <a:ahLst/>
          <a:cxnLst/>
          <a:rect l="0" t="0" r="0" b="0"/>
          <a:pathLst>
            <a:path>
              <a:moveTo>
                <a:pt x="788371" y="0"/>
              </a:moveTo>
              <a:lnTo>
                <a:pt x="788371" y="136824"/>
              </a:lnTo>
              <a:lnTo>
                <a:pt x="0" y="136824"/>
              </a:lnTo>
              <a:lnTo>
                <a:pt x="0" y="27364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9CA2EB-9ECA-4AC1-BF8B-878F7DA889EB}">
      <dsp:nvSpPr>
        <dsp:cNvPr id="0" name=""/>
        <dsp:cNvSpPr/>
      </dsp:nvSpPr>
      <dsp:spPr>
        <a:xfrm>
          <a:off x="1863090" y="653430"/>
          <a:ext cx="788371" cy="273649"/>
        </a:xfrm>
        <a:custGeom>
          <a:avLst/>
          <a:gdLst/>
          <a:ahLst/>
          <a:cxnLst/>
          <a:rect l="0" t="0" r="0" b="0"/>
          <a:pathLst>
            <a:path>
              <a:moveTo>
                <a:pt x="788371" y="0"/>
              </a:moveTo>
              <a:lnTo>
                <a:pt x="788371" y="136824"/>
              </a:lnTo>
              <a:lnTo>
                <a:pt x="0" y="136824"/>
              </a:lnTo>
              <a:lnTo>
                <a:pt x="0" y="27364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8A1E53-3052-4E6F-ABAF-EF5E39A343E1}">
      <dsp:nvSpPr>
        <dsp:cNvPr id="0" name=""/>
        <dsp:cNvSpPr/>
      </dsp:nvSpPr>
      <dsp:spPr>
        <a:xfrm>
          <a:off x="1999914" y="1883"/>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Early Church</a:t>
          </a:r>
        </a:p>
      </dsp:txBody>
      <dsp:txXfrm>
        <a:off x="1999914" y="1883"/>
        <a:ext cx="1303092" cy="651546"/>
      </dsp:txXfrm>
    </dsp:sp>
    <dsp:sp modelId="{B0F3B93E-2AE9-4135-9FA3-8C87ADAE738E}">
      <dsp:nvSpPr>
        <dsp:cNvPr id="0" name=""/>
        <dsp:cNvSpPr/>
      </dsp:nvSpPr>
      <dsp:spPr>
        <a:xfrm>
          <a:off x="1211543" y="927079"/>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Roman Catholic Church</a:t>
          </a:r>
        </a:p>
      </dsp:txBody>
      <dsp:txXfrm>
        <a:off x="1211543" y="927079"/>
        <a:ext cx="1303092" cy="651546"/>
      </dsp:txXfrm>
    </dsp:sp>
    <dsp:sp modelId="{E561DAD7-28C1-4DCE-B8A7-DB66A1517553}">
      <dsp:nvSpPr>
        <dsp:cNvPr id="0" name=""/>
        <dsp:cNvSpPr/>
      </dsp:nvSpPr>
      <dsp:spPr>
        <a:xfrm>
          <a:off x="423172" y="1852275"/>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Roman Catholic Church</a:t>
          </a:r>
        </a:p>
      </dsp:txBody>
      <dsp:txXfrm>
        <a:off x="423172" y="1852275"/>
        <a:ext cx="1303092" cy="651546"/>
      </dsp:txXfrm>
    </dsp:sp>
    <dsp:sp modelId="{5727568E-C25B-4511-98B5-F740FF0DAE45}">
      <dsp:nvSpPr>
        <dsp:cNvPr id="0" name=""/>
        <dsp:cNvSpPr/>
      </dsp:nvSpPr>
      <dsp:spPr>
        <a:xfrm>
          <a:off x="1999914" y="1852275"/>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Protestant Reformation</a:t>
          </a:r>
        </a:p>
      </dsp:txBody>
      <dsp:txXfrm>
        <a:off x="1999914" y="1852275"/>
        <a:ext cx="1303092" cy="651546"/>
      </dsp:txXfrm>
    </dsp:sp>
    <dsp:sp modelId="{3A40A0DA-378C-404E-B106-ACECEC01FD68}">
      <dsp:nvSpPr>
        <dsp:cNvPr id="0" name=""/>
        <dsp:cNvSpPr/>
      </dsp:nvSpPr>
      <dsp:spPr>
        <a:xfrm>
          <a:off x="1999914" y="2777471"/>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Wesleyan Methodist Church</a:t>
          </a:r>
        </a:p>
      </dsp:txBody>
      <dsp:txXfrm>
        <a:off x="1999914" y="2777471"/>
        <a:ext cx="1303092" cy="651546"/>
      </dsp:txXfrm>
    </dsp:sp>
    <dsp:sp modelId="{B3EC1A18-B793-465A-89FD-404BC932E005}">
      <dsp:nvSpPr>
        <dsp:cNvPr id="0" name=""/>
        <dsp:cNvSpPr/>
      </dsp:nvSpPr>
      <dsp:spPr>
        <a:xfrm>
          <a:off x="423172" y="3702667"/>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Wesleyan Methodist Church</a:t>
          </a:r>
        </a:p>
      </dsp:txBody>
      <dsp:txXfrm>
        <a:off x="423172" y="3702667"/>
        <a:ext cx="1303092" cy="651546"/>
      </dsp:txXfrm>
    </dsp:sp>
    <dsp:sp modelId="{7A3C2763-2FDA-4674-B8B3-ADD80E0B059A}">
      <dsp:nvSpPr>
        <dsp:cNvPr id="0" name=""/>
        <dsp:cNvSpPr/>
      </dsp:nvSpPr>
      <dsp:spPr>
        <a:xfrm>
          <a:off x="781979" y="4484653"/>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Methodist Church</a:t>
          </a:r>
        </a:p>
      </dsp:txBody>
      <dsp:txXfrm>
        <a:off x="781979" y="4484653"/>
        <a:ext cx="1303092" cy="651546"/>
      </dsp:txXfrm>
    </dsp:sp>
    <dsp:sp modelId="{0011278F-B806-4E31-A5CE-9DD707434A0B}">
      <dsp:nvSpPr>
        <dsp:cNvPr id="0" name=""/>
        <dsp:cNvSpPr/>
      </dsp:nvSpPr>
      <dsp:spPr>
        <a:xfrm>
          <a:off x="2004136" y="3665451"/>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err="1"/>
            <a:t>Primative</a:t>
          </a:r>
          <a:r>
            <a:rPr lang="en-GB" sz="800" kern="1200" dirty="0"/>
            <a:t> Methodists,</a:t>
          </a:r>
          <a:br>
            <a:rPr lang="en-GB" sz="800" kern="1200" dirty="0"/>
          </a:br>
          <a:r>
            <a:rPr lang="en-GB" sz="800" kern="1200" dirty="0"/>
            <a:t>Wesleyan Association,</a:t>
          </a:r>
          <a:br>
            <a:rPr lang="en-GB" sz="800" kern="1200" dirty="0"/>
          </a:br>
          <a:r>
            <a:rPr lang="en-GB" sz="800" kern="1200" dirty="0"/>
            <a:t>Bible Christians,</a:t>
          </a:r>
          <a:br>
            <a:rPr lang="en-GB" sz="800" kern="1200" dirty="0"/>
          </a:br>
          <a:r>
            <a:rPr lang="en-GB" sz="800" kern="1200" dirty="0"/>
            <a:t>Methodist New Connexion</a:t>
          </a:r>
        </a:p>
      </dsp:txBody>
      <dsp:txXfrm>
        <a:off x="2004136" y="3665451"/>
        <a:ext cx="1303092" cy="651546"/>
      </dsp:txXfrm>
    </dsp:sp>
    <dsp:sp modelId="{5BDF592B-22A0-46F4-BAA7-B6824D2E31FB}">
      <dsp:nvSpPr>
        <dsp:cNvPr id="0" name=""/>
        <dsp:cNvSpPr/>
      </dsp:nvSpPr>
      <dsp:spPr>
        <a:xfrm>
          <a:off x="781979" y="4484653"/>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Methodist Church</a:t>
          </a:r>
        </a:p>
      </dsp:txBody>
      <dsp:txXfrm>
        <a:off x="781979" y="4484653"/>
        <a:ext cx="1303092" cy="651546"/>
      </dsp:txXfrm>
    </dsp:sp>
    <dsp:sp modelId="{772C26CC-492A-4A09-A5C7-BF08493E7526}">
      <dsp:nvSpPr>
        <dsp:cNvPr id="0" name=""/>
        <dsp:cNvSpPr/>
      </dsp:nvSpPr>
      <dsp:spPr>
        <a:xfrm>
          <a:off x="3576657" y="3702667"/>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Wesleyan Reformers</a:t>
          </a:r>
        </a:p>
      </dsp:txBody>
      <dsp:txXfrm>
        <a:off x="3576657" y="3702667"/>
        <a:ext cx="1303092" cy="651546"/>
      </dsp:txXfrm>
    </dsp:sp>
    <dsp:sp modelId="{20F9C51D-7C60-4C4B-A70F-5E8518CF4434}">
      <dsp:nvSpPr>
        <dsp:cNvPr id="0" name=""/>
        <dsp:cNvSpPr/>
      </dsp:nvSpPr>
      <dsp:spPr>
        <a:xfrm>
          <a:off x="3913832" y="4484653"/>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Wesleyan Reform Union</a:t>
          </a:r>
        </a:p>
      </dsp:txBody>
      <dsp:txXfrm>
        <a:off x="3913832" y="4484653"/>
        <a:ext cx="1303092" cy="651546"/>
      </dsp:txXfrm>
    </dsp:sp>
    <dsp:sp modelId="{5A0D46A9-F104-4A60-A83C-B5A9000121A4}">
      <dsp:nvSpPr>
        <dsp:cNvPr id="0" name=""/>
        <dsp:cNvSpPr/>
      </dsp:nvSpPr>
      <dsp:spPr>
        <a:xfrm>
          <a:off x="2034538" y="3683557"/>
          <a:ext cx="1405906"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100000"/>
            </a:lnSpc>
            <a:spcBef>
              <a:spcPct val="0"/>
            </a:spcBef>
            <a:spcAft>
              <a:spcPts val="0"/>
            </a:spcAft>
            <a:buNone/>
          </a:pPr>
          <a:r>
            <a:rPr lang="en-GB" sz="800" kern="1200" dirty="0" err="1"/>
            <a:t>Methodist New Connexion</a:t>
          </a:r>
        </a:p>
        <a:p>
          <a:pPr marL="0" lvl="0" indent="0" algn="ctr" defTabSz="355600">
            <a:lnSpc>
              <a:spcPct val="90000"/>
            </a:lnSpc>
            <a:spcBef>
              <a:spcPct val="0"/>
            </a:spcBef>
            <a:spcAft>
              <a:spcPct val="35000"/>
            </a:spcAft>
            <a:buNone/>
          </a:pPr>
          <a:r>
            <a:rPr lang="en-GB" sz="800" kern="1200" dirty="0" err="1"/>
            <a:t>Primative</a:t>
          </a:r>
          <a:r>
            <a:rPr lang="en-GB" sz="800" kern="1200" dirty="0"/>
            <a:t> Methodists</a:t>
          </a:r>
          <a:br>
            <a:rPr lang="en-GB" sz="800" kern="1200" dirty="0"/>
          </a:br>
          <a:r>
            <a:rPr lang="en-GB" sz="800" kern="1200" dirty="0"/>
            <a:t>Wesleyan Association</a:t>
          </a:r>
          <a:br>
            <a:rPr lang="en-GB" sz="800" kern="1200" dirty="0"/>
          </a:br>
          <a:r>
            <a:rPr lang="en-GB" sz="800" kern="1200" dirty="0"/>
            <a:t>Bible Christians</a:t>
          </a:r>
          <a:br>
            <a:rPr lang="en-GB" sz="800" kern="1200" dirty="0"/>
          </a:br>
          <a:endParaRPr lang="en-GB" sz="800" kern="1200" dirty="0"/>
        </a:p>
      </dsp:txBody>
      <dsp:txXfrm>
        <a:off x="2034538" y="3683557"/>
        <a:ext cx="1405906" cy="651546"/>
      </dsp:txXfrm>
    </dsp:sp>
    <dsp:sp modelId="{80E08353-E42D-4C60-9A8F-069F42A9A5E4}">
      <dsp:nvSpPr>
        <dsp:cNvPr id="0" name=""/>
        <dsp:cNvSpPr/>
      </dsp:nvSpPr>
      <dsp:spPr>
        <a:xfrm>
          <a:off x="2788286" y="927079"/>
          <a:ext cx="1303092" cy="6515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Orthodox Church</a:t>
          </a:r>
        </a:p>
      </dsp:txBody>
      <dsp:txXfrm>
        <a:off x="2788286" y="927079"/>
        <a:ext cx="1303092" cy="65154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2D0F0-5F38-4699-883D-B537CF150A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EE47358-EDA9-4F82-9A06-9970460BA0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214B6AD-EABB-4053-BB88-D0A409032E33}"/>
              </a:ext>
            </a:extLst>
          </p:cNvPr>
          <p:cNvSpPr>
            <a:spLocks noGrp="1"/>
          </p:cNvSpPr>
          <p:nvPr>
            <p:ph type="dt" sz="half" idx="10"/>
          </p:nvPr>
        </p:nvSpPr>
        <p:spPr/>
        <p:txBody>
          <a:bodyPr/>
          <a:lstStyle/>
          <a:p>
            <a:fld id="{9B804165-0411-45A7-BF02-7FC2AC622BAE}" type="datetimeFigureOut">
              <a:rPr lang="en-GB" smtClean="0"/>
              <a:t>07/06/2024</a:t>
            </a:fld>
            <a:endParaRPr lang="en-GB"/>
          </a:p>
        </p:txBody>
      </p:sp>
      <p:sp>
        <p:nvSpPr>
          <p:cNvPr id="5" name="Footer Placeholder 4">
            <a:extLst>
              <a:ext uri="{FF2B5EF4-FFF2-40B4-BE49-F238E27FC236}">
                <a16:creationId xmlns:a16="http://schemas.microsoft.com/office/drawing/2014/main" id="{83F706FE-3C45-428C-97B8-B48C7E7E20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5B47E1-2876-4646-AFAD-1949B99897C9}"/>
              </a:ext>
            </a:extLst>
          </p:cNvPr>
          <p:cNvSpPr>
            <a:spLocks noGrp="1"/>
          </p:cNvSpPr>
          <p:nvPr>
            <p:ph type="sldNum" sz="quarter" idx="12"/>
          </p:nvPr>
        </p:nvSpPr>
        <p:spPr/>
        <p:txBody>
          <a:bodyPr/>
          <a:lstStyle/>
          <a:p>
            <a:fld id="{7277C4B8-7FE5-4F7E-9D41-36C49641A245}" type="slidenum">
              <a:rPr lang="en-GB" smtClean="0"/>
              <a:t>‹#›</a:t>
            </a:fld>
            <a:endParaRPr lang="en-GB"/>
          </a:p>
        </p:txBody>
      </p:sp>
    </p:spTree>
    <p:extLst>
      <p:ext uri="{BB962C8B-B14F-4D97-AF65-F5344CB8AC3E}">
        <p14:creationId xmlns:p14="http://schemas.microsoft.com/office/powerpoint/2010/main" val="277284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CBB19-0A13-43C4-A312-2E78555C36E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E76D22B-4A56-481C-BB74-623C56F3C5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91761A-D06C-4993-A8A4-E2AE7295B1AE}"/>
              </a:ext>
            </a:extLst>
          </p:cNvPr>
          <p:cNvSpPr>
            <a:spLocks noGrp="1"/>
          </p:cNvSpPr>
          <p:nvPr>
            <p:ph type="dt" sz="half" idx="10"/>
          </p:nvPr>
        </p:nvSpPr>
        <p:spPr/>
        <p:txBody>
          <a:bodyPr/>
          <a:lstStyle/>
          <a:p>
            <a:fld id="{9B804165-0411-45A7-BF02-7FC2AC622BAE}" type="datetimeFigureOut">
              <a:rPr lang="en-GB" smtClean="0"/>
              <a:t>07/06/2024</a:t>
            </a:fld>
            <a:endParaRPr lang="en-GB"/>
          </a:p>
        </p:txBody>
      </p:sp>
      <p:sp>
        <p:nvSpPr>
          <p:cNvPr id="5" name="Footer Placeholder 4">
            <a:extLst>
              <a:ext uri="{FF2B5EF4-FFF2-40B4-BE49-F238E27FC236}">
                <a16:creationId xmlns:a16="http://schemas.microsoft.com/office/drawing/2014/main" id="{EE5E49E7-A251-4C54-A32A-22C28C1FFB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87DDED-2A48-4553-BF18-A082D18676D1}"/>
              </a:ext>
            </a:extLst>
          </p:cNvPr>
          <p:cNvSpPr>
            <a:spLocks noGrp="1"/>
          </p:cNvSpPr>
          <p:nvPr>
            <p:ph type="sldNum" sz="quarter" idx="12"/>
          </p:nvPr>
        </p:nvSpPr>
        <p:spPr/>
        <p:txBody>
          <a:bodyPr/>
          <a:lstStyle/>
          <a:p>
            <a:fld id="{7277C4B8-7FE5-4F7E-9D41-36C49641A245}" type="slidenum">
              <a:rPr lang="en-GB" smtClean="0"/>
              <a:t>‹#›</a:t>
            </a:fld>
            <a:endParaRPr lang="en-GB"/>
          </a:p>
        </p:txBody>
      </p:sp>
    </p:spTree>
    <p:extLst>
      <p:ext uri="{BB962C8B-B14F-4D97-AF65-F5344CB8AC3E}">
        <p14:creationId xmlns:p14="http://schemas.microsoft.com/office/powerpoint/2010/main" val="564560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7EB4C6-6B0D-4E96-AD5A-5B047939166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F52A3DF-8B5C-4DCB-8200-A44272799C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DFC42D-D96B-4CB5-9A17-DFB19D7855C8}"/>
              </a:ext>
            </a:extLst>
          </p:cNvPr>
          <p:cNvSpPr>
            <a:spLocks noGrp="1"/>
          </p:cNvSpPr>
          <p:nvPr>
            <p:ph type="dt" sz="half" idx="10"/>
          </p:nvPr>
        </p:nvSpPr>
        <p:spPr/>
        <p:txBody>
          <a:bodyPr/>
          <a:lstStyle/>
          <a:p>
            <a:fld id="{9B804165-0411-45A7-BF02-7FC2AC622BAE}" type="datetimeFigureOut">
              <a:rPr lang="en-GB" smtClean="0"/>
              <a:t>07/06/2024</a:t>
            </a:fld>
            <a:endParaRPr lang="en-GB"/>
          </a:p>
        </p:txBody>
      </p:sp>
      <p:sp>
        <p:nvSpPr>
          <p:cNvPr id="5" name="Footer Placeholder 4">
            <a:extLst>
              <a:ext uri="{FF2B5EF4-FFF2-40B4-BE49-F238E27FC236}">
                <a16:creationId xmlns:a16="http://schemas.microsoft.com/office/drawing/2014/main" id="{FC60AC0A-2753-4935-82CB-BDBA9CF0D2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848640-4F94-4175-A97C-1F74214C9EA6}"/>
              </a:ext>
            </a:extLst>
          </p:cNvPr>
          <p:cNvSpPr>
            <a:spLocks noGrp="1"/>
          </p:cNvSpPr>
          <p:nvPr>
            <p:ph type="sldNum" sz="quarter" idx="12"/>
          </p:nvPr>
        </p:nvSpPr>
        <p:spPr/>
        <p:txBody>
          <a:bodyPr/>
          <a:lstStyle/>
          <a:p>
            <a:fld id="{7277C4B8-7FE5-4F7E-9D41-36C49641A245}" type="slidenum">
              <a:rPr lang="en-GB" smtClean="0"/>
              <a:t>‹#›</a:t>
            </a:fld>
            <a:endParaRPr lang="en-GB"/>
          </a:p>
        </p:txBody>
      </p:sp>
    </p:spTree>
    <p:extLst>
      <p:ext uri="{BB962C8B-B14F-4D97-AF65-F5344CB8AC3E}">
        <p14:creationId xmlns:p14="http://schemas.microsoft.com/office/powerpoint/2010/main" val="1312379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927AE-77F8-45D9-A519-B71F0ECE479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0A29E49-1245-4A02-AC61-9B13ECB130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D66452-7D7B-4AA6-9551-5E810894DB72}"/>
              </a:ext>
            </a:extLst>
          </p:cNvPr>
          <p:cNvSpPr>
            <a:spLocks noGrp="1"/>
          </p:cNvSpPr>
          <p:nvPr>
            <p:ph type="dt" sz="half" idx="10"/>
          </p:nvPr>
        </p:nvSpPr>
        <p:spPr/>
        <p:txBody>
          <a:bodyPr/>
          <a:lstStyle/>
          <a:p>
            <a:fld id="{9B804165-0411-45A7-BF02-7FC2AC622BAE}" type="datetimeFigureOut">
              <a:rPr lang="en-GB" smtClean="0"/>
              <a:t>07/06/2024</a:t>
            </a:fld>
            <a:endParaRPr lang="en-GB"/>
          </a:p>
        </p:txBody>
      </p:sp>
      <p:sp>
        <p:nvSpPr>
          <p:cNvPr id="5" name="Footer Placeholder 4">
            <a:extLst>
              <a:ext uri="{FF2B5EF4-FFF2-40B4-BE49-F238E27FC236}">
                <a16:creationId xmlns:a16="http://schemas.microsoft.com/office/drawing/2014/main" id="{73BBE3DB-E1D6-48EA-8BED-EFAE503629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F5DBC6-1988-421A-B7DB-515939ADAE6D}"/>
              </a:ext>
            </a:extLst>
          </p:cNvPr>
          <p:cNvSpPr>
            <a:spLocks noGrp="1"/>
          </p:cNvSpPr>
          <p:nvPr>
            <p:ph type="sldNum" sz="quarter" idx="12"/>
          </p:nvPr>
        </p:nvSpPr>
        <p:spPr/>
        <p:txBody>
          <a:bodyPr/>
          <a:lstStyle/>
          <a:p>
            <a:fld id="{7277C4B8-7FE5-4F7E-9D41-36C49641A245}" type="slidenum">
              <a:rPr lang="en-GB" smtClean="0"/>
              <a:t>‹#›</a:t>
            </a:fld>
            <a:endParaRPr lang="en-GB"/>
          </a:p>
        </p:txBody>
      </p:sp>
    </p:spTree>
    <p:extLst>
      <p:ext uri="{BB962C8B-B14F-4D97-AF65-F5344CB8AC3E}">
        <p14:creationId xmlns:p14="http://schemas.microsoft.com/office/powerpoint/2010/main" val="1050688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C8665-950E-415B-A78D-8F66CFA380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47CBACF-EABF-4E50-A3DB-F59FAE4B40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3B854-5044-42A1-AA7C-38DCF058982F}"/>
              </a:ext>
            </a:extLst>
          </p:cNvPr>
          <p:cNvSpPr>
            <a:spLocks noGrp="1"/>
          </p:cNvSpPr>
          <p:nvPr>
            <p:ph type="dt" sz="half" idx="10"/>
          </p:nvPr>
        </p:nvSpPr>
        <p:spPr/>
        <p:txBody>
          <a:bodyPr/>
          <a:lstStyle/>
          <a:p>
            <a:fld id="{9B804165-0411-45A7-BF02-7FC2AC622BAE}" type="datetimeFigureOut">
              <a:rPr lang="en-GB" smtClean="0"/>
              <a:t>07/06/2024</a:t>
            </a:fld>
            <a:endParaRPr lang="en-GB"/>
          </a:p>
        </p:txBody>
      </p:sp>
      <p:sp>
        <p:nvSpPr>
          <p:cNvPr id="5" name="Footer Placeholder 4">
            <a:extLst>
              <a:ext uri="{FF2B5EF4-FFF2-40B4-BE49-F238E27FC236}">
                <a16:creationId xmlns:a16="http://schemas.microsoft.com/office/drawing/2014/main" id="{F0DC0107-E0A3-41E2-B93F-922E1804E5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252534-D887-4122-B8DB-034A0F2BE755}"/>
              </a:ext>
            </a:extLst>
          </p:cNvPr>
          <p:cNvSpPr>
            <a:spLocks noGrp="1"/>
          </p:cNvSpPr>
          <p:nvPr>
            <p:ph type="sldNum" sz="quarter" idx="12"/>
          </p:nvPr>
        </p:nvSpPr>
        <p:spPr/>
        <p:txBody>
          <a:bodyPr/>
          <a:lstStyle/>
          <a:p>
            <a:fld id="{7277C4B8-7FE5-4F7E-9D41-36C49641A245}" type="slidenum">
              <a:rPr lang="en-GB" smtClean="0"/>
              <a:t>‹#›</a:t>
            </a:fld>
            <a:endParaRPr lang="en-GB"/>
          </a:p>
        </p:txBody>
      </p:sp>
    </p:spTree>
    <p:extLst>
      <p:ext uri="{BB962C8B-B14F-4D97-AF65-F5344CB8AC3E}">
        <p14:creationId xmlns:p14="http://schemas.microsoft.com/office/powerpoint/2010/main" val="2052948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568C1-53C1-4F1A-837A-8FCAADC6362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209888C-8DF3-4477-A03F-BB98643F6B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ED0D36-A7BE-4422-8B26-3A92E4CF54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3F7E6CA-04C0-4951-B23F-5AB08757BCD0}"/>
              </a:ext>
            </a:extLst>
          </p:cNvPr>
          <p:cNvSpPr>
            <a:spLocks noGrp="1"/>
          </p:cNvSpPr>
          <p:nvPr>
            <p:ph type="dt" sz="half" idx="10"/>
          </p:nvPr>
        </p:nvSpPr>
        <p:spPr/>
        <p:txBody>
          <a:bodyPr/>
          <a:lstStyle/>
          <a:p>
            <a:fld id="{9B804165-0411-45A7-BF02-7FC2AC622BAE}" type="datetimeFigureOut">
              <a:rPr lang="en-GB" smtClean="0"/>
              <a:t>07/06/2024</a:t>
            </a:fld>
            <a:endParaRPr lang="en-GB"/>
          </a:p>
        </p:txBody>
      </p:sp>
      <p:sp>
        <p:nvSpPr>
          <p:cNvPr id="6" name="Footer Placeholder 5">
            <a:extLst>
              <a:ext uri="{FF2B5EF4-FFF2-40B4-BE49-F238E27FC236}">
                <a16:creationId xmlns:a16="http://schemas.microsoft.com/office/drawing/2014/main" id="{6929F3FB-46B6-43B5-A4FE-67509570424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44785F6-E0A5-44C1-ACFC-5DAD81B6A1C2}"/>
              </a:ext>
            </a:extLst>
          </p:cNvPr>
          <p:cNvSpPr>
            <a:spLocks noGrp="1"/>
          </p:cNvSpPr>
          <p:nvPr>
            <p:ph type="sldNum" sz="quarter" idx="12"/>
          </p:nvPr>
        </p:nvSpPr>
        <p:spPr/>
        <p:txBody>
          <a:bodyPr/>
          <a:lstStyle/>
          <a:p>
            <a:fld id="{7277C4B8-7FE5-4F7E-9D41-36C49641A245}" type="slidenum">
              <a:rPr lang="en-GB" smtClean="0"/>
              <a:t>‹#›</a:t>
            </a:fld>
            <a:endParaRPr lang="en-GB"/>
          </a:p>
        </p:txBody>
      </p:sp>
    </p:spTree>
    <p:extLst>
      <p:ext uri="{BB962C8B-B14F-4D97-AF65-F5344CB8AC3E}">
        <p14:creationId xmlns:p14="http://schemas.microsoft.com/office/powerpoint/2010/main" val="1210034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B5F85-6247-4681-8413-9F07B90EF9F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24B2D6B-5776-43FE-B148-B632A46554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91500A-8D63-48B6-97C0-73D337CF12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D315958-D770-4381-9AE1-9A561E4C47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2C4FB0D-1389-4294-BB36-C41734D28B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C0AB7FE-62A2-472D-9B38-4FFE8B9A2703}"/>
              </a:ext>
            </a:extLst>
          </p:cNvPr>
          <p:cNvSpPr>
            <a:spLocks noGrp="1"/>
          </p:cNvSpPr>
          <p:nvPr>
            <p:ph type="dt" sz="half" idx="10"/>
          </p:nvPr>
        </p:nvSpPr>
        <p:spPr/>
        <p:txBody>
          <a:bodyPr/>
          <a:lstStyle/>
          <a:p>
            <a:fld id="{9B804165-0411-45A7-BF02-7FC2AC622BAE}" type="datetimeFigureOut">
              <a:rPr lang="en-GB" smtClean="0"/>
              <a:t>07/06/2024</a:t>
            </a:fld>
            <a:endParaRPr lang="en-GB"/>
          </a:p>
        </p:txBody>
      </p:sp>
      <p:sp>
        <p:nvSpPr>
          <p:cNvPr id="8" name="Footer Placeholder 7">
            <a:extLst>
              <a:ext uri="{FF2B5EF4-FFF2-40B4-BE49-F238E27FC236}">
                <a16:creationId xmlns:a16="http://schemas.microsoft.com/office/drawing/2014/main" id="{D563645F-301A-46FF-892D-0788BC2BFC7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2579111-4C2F-4F9F-A01E-A8D0D0CDA0A5}"/>
              </a:ext>
            </a:extLst>
          </p:cNvPr>
          <p:cNvSpPr>
            <a:spLocks noGrp="1"/>
          </p:cNvSpPr>
          <p:nvPr>
            <p:ph type="sldNum" sz="quarter" idx="12"/>
          </p:nvPr>
        </p:nvSpPr>
        <p:spPr/>
        <p:txBody>
          <a:bodyPr/>
          <a:lstStyle/>
          <a:p>
            <a:fld id="{7277C4B8-7FE5-4F7E-9D41-36C49641A245}" type="slidenum">
              <a:rPr lang="en-GB" smtClean="0"/>
              <a:t>‹#›</a:t>
            </a:fld>
            <a:endParaRPr lang="en-GB"/>
          </a:p>
        </p:txBody>
      </p:sp>
    </p:spTree>
    <p:extLst>
      <p:ext uri="{BB962C8B-B14F-4D97-AF65-F5344CB8AC3E}">
        <p14:creationId xmlns:p14="http://schemas.microsoft.com/office/powerpoint/2010/main" val="3751906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26726-9B93-4BF3-BC10-BE223E3D2E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CFF9327-947F-4079-A142-E873EB39484D}"/>
              </a:ext>
            </a:extLst>
          </p:cNvPr>
          <p:cNvSpPr>
            <a:spLocks noGrp="1"/>
          </p:cNvSpPr>
          <p:nvPr>
            <p:ph type="dt" sz="half" idx="10"/>
          </p:nvPr>
        </p:nvSpPr>
        <p:spPr/>
        <p:txBody>
          <a:bodyPr/>
          <a:lstStyle/>
          <a:p>
            <a:fld id="{9B804165-0411-45A7-BF02-7FC2AC622BAE}" type="datetimeFigureOut">
              <a:rPr lang="en-GB" smtClean="0"/>
              <a:t>07/06/2024</a:t>
            </a:fld>
            <a:endParaRPr lang="en-GB"/>
          </a:p>
        </p:txBody>
      </p:sp>
      <p:sp>
        <p:nvSpPr>
          <p:cNvPr id="4" name="Footer Placeholder 3">
            <a:extLst>
              <a:ext uri="{FF2B5EF4-FFF2-40B4-BE49-F238E27FC236}">
                <a16:creationId xmlns:a16="http://schemas.microsoft.com/office/drawing/2014/main" id="{B88D97AA-548F-455B-AB52-D4E06FBAFF7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2513DDF-9555-4B55-B022-7D0060CCAA33}"/>
              </a:ext>
            </a:extLst>
          </p:cNvPr>
          <p:cNvSpPr>
            <a:spLocks noGrp="1"/>
          </p:cNvSpPr>
          <p:nvPr>
            <p:ph type="sldNum" sz="quarter" idx="12"/>
          </p:nvPr>
        </p:nvSpPr>
        <p:spPr/>
        <p:txBody>
          <a:bodyPr/>
          <a:lstStyle/>
          <a:p>
            <a:fld id="{7277C4B8-7FE5-4F7E-9D41-36C49641A245}" type="slidenum">
              <a:rPr lang="en-GB" smtClean="0"/>
              <a:t>‹#›</a:t>
            </a:fld>
            <a:endParaRPr lang="en-GB"/>
          </a:p>
        </p:txBody>
      </p:sp>
    </p:spTree>
    <p:extLst>
      <p:ext uri="{BB962C8B-B14F-4D97-AF65-F5344CB8AC3E}">
        <p14:creationId xmlns:p14="http://schemas.microsoft.com/office/powerpoint/2010/main" val="1035358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93A004-A2B8-4A07-809A-72E2781AA668}"/>
              </a:ext>
            </a:extLst>
          </p:cNvPr>
          <p:cNvSpPr>
            <a:spLocks noGrp="1"/>
          </p:cNvSpPr>
          <p:nvPr>
            <p:ph type="dt" sz="half" idx="10"/>
          </p:nvPr>
        </p:nvSpPr>
        <p:spPr/>
        <p:txBody>
          <a:bodyPr/>
          <a:lstStyle/>
          <a:p>
            <a:fld id="{9B804165-0411-45A7-BF02-7FC2AC622BAE}" type="datetimeFigureOut">
              <a:rPr lang="en-GB" smtClean="0"/>
              <a:t>07/06/2024</a:t>
            </a:fld>
            <a:endParaRPr lang="en-GB"/>
          </a:p>
        </p:txBody>
      </p:sp>
      <p:sp>
        <p:nvSpPr>
          <p:cNvPr id="3" name="Footer Placeholder 2">
            <a:extLst>
              <a:ext uri="{FF2B5EF4-FFF2-40B4-BE49-F238E27FC236}">
                <a16:creationId xmlns:a16="http://schemas.microsoft.com/office/drawing/2014/main" id="{F75B3C17-A055-4AC3-A9FE-66E8DB24C61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E04B5F7-5303-4228-8E69-5E3C823DBC15}"/>
              </a:ext>
            </a:extLst>
          </p:cNvPr>
          <p:cNvSpPr>
            <a:spLocks noGrp="1"/>
          </p:cNvSpPr>
          <p:nvPr>
            <p:ph type="sldNum" sz="quarter" idx="12"/>
          </p:nvPr>
        </p:nvSpPr>
        <p:spPr/>
        <p:txBody>
          <a:bodyPr/>
          <a:lstStyle/>
          <a:p>
            <a:fld id="{7277C4B8-7FE5-4F7E-9D41-36C49641A245}" type="slidenum">
              <a:rPr lang="en-GB" smtClean="0"/>
              <a:t>‹#›</a:t>
            </a:fld>
            <a:endParaRPr lang="en-GB"/>
          </a:p>
        </p:txBody>
      </p:sp>
    </p:spTree>
    <p:extLst>
      <p:ext uri="{BB962C8B-B14F-4D97-AF65-F5344CB8AC3E}">
        <p14:creationId xmlns:p14="http://schemas.microsoft.com/office/powerpoint/2010/main" val="2139981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2717C-B55B-492B-8899-8E0ED78CBA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1080CFD-5D9C-43E0-8991-E92963BC20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64C9F1D-A9F0-4EB6-A8C9-DA2A0D7564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854BF5-CB45-477C-B8AF-015844EB5828}"/>
              </a:ext>
            </a:extLst>
          </p:cNvPr>
          <p:cNvSpPr>
            <a:spLocks noGrp="1"/>
          </p:cNvSpPr>
          <p:nvPr>
            <p:ph type="dt" sz="half" idx="10"/>
          </p:nvPr>
        </p:nvSpPr>
        <p:spPr/>
        <p:txBody>
          <a:bodyPr/>
          <a:lstStyle/>
          <a:p>
            <a:fld id="{9B804165-0411-45A7-BF02-7FC2AC622BAE}" type="datetimeFigureOut">
              <a:rPr lang="en-GB" smtClean="0"/>
              <a:t>07/06/2024</a:t>
            </a:fld>
            <a:endParaRPr lang="en-GB"/>
          </a:p>
        </p:txBody>
      </p:sp>
      <p:sp>
        <p:nvSpPr>
          <p:cNvPr id="6" name="Footer Placeholder 5">
            <a:extLst>
              <a:ext uri="{FF2B5EF4-FFF2-40B4-BE49-F238E27FC236}">
                <a16:creationId xmlns:a16="http://schemas.microsoft.com/office/drawing/2014/main" id="{A1F4DCCF-889D-4B4D-98E1-B23D9F29FF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CBA312-FF77-4B23-AB0F-A162C0B4735F}"/>
              </a:ext>
            </a:extLst>
          </p:cNvPr>
          <p:cNvSpPr>
            <a:spLocks noGrp="1"/>
          </p:cNvSpPr>
          <p:nvPr>
            <p:ph type="sldNum" sz="quarter" idx="12"/>
          </p:nvPr>
        </p:nvSpPr>
        <p:spPr/>
        <p:txBody>
          <a:bodyPr/>
          <a:lstStyle/>
          <a:p>
            <a:fld id="{7277C4B8-7FE5-4F7E-9D41-36C49641A245}" type="slidenum">
              <a:rPr lang="en-GB" smtClean="0"/>
              <a:t>‹#›</a:t>
            </a:fld>
            <a:endParaRPr lang="en-GB"/>
          </a:p>
        </p:txBody>
      </p:sp>
    </p:spTree>
    <p:extLst>
      <p:ext uri="{BB962C8B-B14F-4D97-AF65-F5344CB8AC3E}">
        <p14:creationId xmlns:p14="http://schemas.microsoft.com/office/powerpoint/2010/main" val="2303341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BCBA5-B511-4257-A332-C4611F02FF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D27F2A-45BF-4D02-B07E-0910E56887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08DBF1F-3BBD-4545-993B-7E9BBCD01B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46D7DF-D5ED-46AE-9EDC-76E22B038FB0}"/>
              </a:ext>
            </a:extLst>
          </p:cNvPr>
          <p:cNvSpPr>
            <a:spLocks noGrp="1"/>
          </p:cNvSpPr>
          <p:nvPr>
            <p:ph type="dt" sz="half" idx="10"/>
          </p:nvPr>
        </p:nvSpPr>
        <p:spPr/>
        <p:txBody>
          <a:bodyPr/>
          <a:lstStyle/>
          <a:p>
            <a:fld id="{9B804165-0411-45A7-BF02-7FC2AC622BAE}" type="datetimeFigureOut">
              <a:rPr lang="en-GB" smtClean="0"/>
              <a:t>07/06/2024</a:t>
            </a:fld>
            <a:endParaRPr lang="en-GB"/>
          </a:p>
        </p:txBody>
      </p:sp>
      <p:sp>
        <p:nvSpPr>
          <p:cNvPr id="6" name="Footer Placeholder 5">
            <a:extLst>
              <a:ext uri="{FF2B5EF4-FFF2-40B4-BE49-F238E27FC236}">
                <a16:creationId xmlns:a16="http://schemas.microsoft.com/office/drawing/2014/main" id="{DE2D6F30-0C25-4BFD-A306-840A3076E84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42EB2D-9521-45E9-8774-B638DC79F7B2}"/>
              </a:ext>
            </a:extLst>
          </p:cNvPr>
          <p:cNvSpPr>
            <a:spLocks noGrp="1"/>
          </p:cNvSpPr>
          <p:nvPr>
            <p:ph type="sldNum" sz="quarter" idx="12"/>
          </p:nvPr>
        </p:nvSpPr>
        <p:spPr/>
        <p:txBody>
          <a:bodyPr/>
          <a:lstStyle/>
          <a:p>
            <a:fld id="{7277C4B8-7FE5-4F7E-9D41-36C49641A245}" type="slidenum">
              <a:rPr lang="en-GB" smtClean="0"/>
              <a:t>‹#›</a:t>
            </a:fld>
            <a:endParaRPr lang="en-GB"/>
          </a:p>
        </p:txBody>
      </p:sp>
    </p:spTree>
    <p:extLst>
      <p:ext uri="{BB962C8B-B14F-4D97-AF65-F5344CB8AC3E}">
        <p14:creationId xmlns:p14="http://schemas.microsoft.com/office/powerpoint/2010/main" val="117030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B05B3B-F09C-4BA8-BF24-3B1724C77F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F06E706-80FE-4644-A9FB-2A5A765E9B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8F91F3-5F7F-41BA-A7E4-CE87159C77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04165-0411-45A7-BF02-7FC2AC622BAE}" type="datetimeFigureOut">
              <a:rPr lang="en-GB" smtClean="0"/>
              <a:t>07/06/2024</a:t>
            </a:fld>
            <a:endParaRPr lang="en-GB"/>
          </a:p>
        </p:txBody>
      </p:sp>
      <p:sp>
        <p:nvSpPr>
          <p:cNvPr id="5" name="Footer Placeholder 4">
            <a:extLst>
              <a:ext uri="{FF2B5EF4-FFF2-40B4-BE49-F238E27FC236}">
                <a16:creationId xmlns:a16="http://schemas.microsoft.com/office/drawing/2014/main" id="{A1270287-9171-43E4-931C-B48C81F8CF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E79AB72-0D4D-4C4E-A673-6929B784D3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7C4B8-7FE5-4F7E-9D41-36C49641A245}" type="slidenum">
              <a:rPr lang="en-GB" smtClean="0"/>
              <a:t>‹#›</a:t>
            </a:fld>
            <a:endParaRPr lang="en-GB"/>
          </a:p>
        </p:txBody>
      </p:sp>
    </p:spTree>
    <p:extLst>
      <p:ext uri="{BB962C8B-B14F-4D97-AF65-F5344CB8AC3E}">
        <p14:creationId xmlns:p14="http://schemas.microsoft.com/office/powerpoint/2010/main" val="3348250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4E12A-2DF7-4EFF-B38B-2C97D774286E}"/>
              </a:ext>
            </a:extLst>
          </p:cNvPr>
          <p:cNvSpPr>
            <a:spLocks noGrp="1"/>
          </p:cNvSpPr>
          <p:nvPr>
            <p:ph type="ctrTitle"/>
          </p:nvPr>
        </p:nvSpPr>
        <p:spPr>
          <a:xfrm>
            <a:off x="1524000" y="1122363"/>
            <a:ext cx="9144000" cy="1655762"/>
          </a:xfrm>
        </p:spPr>
        <p:txBody>
          <a:bodyPr>
            <a:normAutofit fontScale="90000"/>
          </a:bodyPr>
          <a:lstStyle/>
          <a:p>
            <a:r>
              <a:rPr lang="en-GB" b="1" dirty="0"/>
              <a:t>Wesleyan Reform Union of Churches – 175 Years</a:t>
            </a:r>
          </a:p>
        </p:txBody>
      </p:sp>
      <p:sp>
        <p:nvSpPr>
          <p:cNvPr id="3" name="Subtitle 2">
            <a:extLst>
              <a:ext uri="{FF2B5EF4-FFF2-40B4-BE49-F238E27FC236}">
                <a16:creationId xmlns:a16="http://schemas.microsoft.com/office/drawing/2014/main" id="{FB88B60C-AB32-4330-BBB1-BBE7713596FB}"/>
              </a:ext>
            </a:extLst>
          </p:cNvPr>
          <p:cNvSpPr>
            <a:spLocks noGrp="1"/>
          </p:cNvSpPr>
          <p:nvPr>
            <p:ph type="subTitle" idx="1"/>
          </p:nvPr>
        </p:nvSpPr>
        <p:spPr/>
        <p:txBody>
          <a:bodyPr>
            <a:normAutofit/>
          </a:bodyPr>
          <a:lstStyle/>
          <a:p>
            <a:r>
              <a:rPr lang="en-GB" sz="3200" dirty="0">
                <a:latin typeface="Calibri" panose="020F0502020204030204" pitchFamily="34" charset="0"/>
                <a:ea typeface="Calibri" panose="020F0502020204030204" pitchFamily="34" charset="0"/>
              </a:rPr>
              <a:t>What We Were – What We’re To Be</a:t>
            </a:r>
            <a:endParaRPr lang="en-GB"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120304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91EF7D70-6F61-1E37-9715-4D0E5A16C414}"/>
              </a:ext>
            </a:extLst>
          </p:cNvPr>
          <p:cNvGraphicFramePr/>
          <p:nvPr/>
        </p:nvGraphicFramePr>
        <p:xfrm>
          <a:off x="3230245" y="325755"/>
          <a:ext cx="5731510" cy="6206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9911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B37E0E2D-BBD8-D7CF-FACB-2D254E619D56}"/>
              </a:ext>
            </a:extLst>
          </p:cNvPr>
          <p:cNvSpPr txBox="1"/>
          <p:nvPr/>
        </p:nvSpPr>
        <p:spPr>
          <a:xfrm>
            <a:off x="186814" y="432619"/>
            <a:ext cx="11474244" cy="6063198"/>
          </a:xfrm>
          <a:prstGeom prst="rect">
            <a:avLst/>
          </a:prstGeom>
          <a:noFill/>
        </p:spPr>
        <p:txBody>
          <a:bodyPr wrap="square">
            <a:spAutoFit/>
          </a:bodyPr>
          <a:lstStyle/>
          <a:p>
            <a:pPr marL="0" marR="0" algn="ctr">
              <a:spcBef>
                <a:spcPts val="0"/>
              </a:spcBef>
              <a:spcAft>
                <a:spcPts val="0"/>
              </a:spcAft>
            </a:pPr>
            <a:r>
              <a:rPr lang="en-GB" sz="2800" b="1" dirty="0">
                <a:effectLst/>
                <a:latin typeface="Calibri" panose="020F0502020204030204" pitchFamily="34" charset="0"/>
                <a:ea typeface="Calibri" panose="020F0502020204030204" pitchFamily="34" charset="0"/>
              </a:rPr>
              <a:t>Declaration of Principles 1852</a:t>
            </a:r>
            <a:r>
              <a:rPr lang="en-GB" dirty="0">
                <a:effectLst/>
                <a:latin typeface="Calibri" panose="020F0502020204030204" pitchFamily="34" charset="0"/>
                <a:ea typeface="Calibri" panose="020F0502020204030204" pitchFamily="34" charset="0"/>
              </a:rPr>
              <a:t>, </a:t>
            </a:r>
          </a:p>
          <a:p>
            <a:pPr marL="0" marR="0">
              <a:spcBef>
                <a:spcPts val="0"/>
              </a:spcBef>
              <a:spcAft>
                <a:spcPts val="0"/>
              </a:spcAft>
            </a:pPr>
            <a:r>
              <a:rPr lang="en-GB" dirty="0">
                <a:effectLst/>
                <a:latin typeface="Calibri" panose="020F0502020204030204" pitchFamily="34" charset="0"/>
                <a:ea typeface="Calibri" panose="020F0502020204030204" pitchFamily="34" charset="0"/>
              </a:rPr>
              <a:t> </a:t>
            </a:r>
            <a:endParaRPr lang="en-GB"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GB" dirty="0">
                <a:solidFill>
                  <a:srgbClr val="FF0000"/>
                </a:solidFill>
                <a:effectLst/>
                <a:latin typeface="Calibri" panose="020F0502020204030204" pitchFamily="34" charset="0"/>
                <a:ea typeface="Calibri" panose="020F0502020204030204" pitchFamily="34" charset="0"/>
              </a:rPr>
              <a:t>‘Stand fast, therefore, in the liberty wherewith Christ has made us free, and be not entangled again with the yoke of bondage’ </a:t>
            </a:r>
            <a:r>
              <a:rPr lang="en-GB" dirty="0">
                <a:effectLst/>
                <a:latin typeface="Calibri" panose="020F0502020204030204" pitchFamily="34" charset="0"/>
                <a:ea typeface="Calibri" panose="020F0502020204030204" pitchFamily="34" charset="0"/>
              </a:rPr>
              <a:t>(Galatians 5:1)</a:t>
            </a:r>
            <a:endParaRPr lang="en-GB"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GB" dirty="0">
                <a:effectLst/>
                <a:latin typeface="Calibri" panose="020F0502020204030204" pitchFamily="34" charset="0"/>
                <a:ea typeface="Calibri" panose="020F0502020204030204" pitchFamily="34" charset="0"/>
              </a:rPr>
              <a:t> </a:t>
            </a:r>
            <a:endParaRPr lang="en-GB" dirty="0">
              <a:effectLst/>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mj-lt"/>
              <a:buAutoNum type="arabicPeriod"/>
            </a:pPr>
            <a:r>
              <a:rPr lang="en-GB" dirty="0">
                <a:effectLst/>
                <a:latin typeface="Calibri" panose="020F0502020204030204" pitchFamily="34" charset="0"/>
                <a:ea typeface="Calibri" panose="020F0502020204030204" pitchFamily="34" charset="0"/>
              </a:rPr>
              <a:t>That Christ is Head over all things in His Church, and His Word the only and the sufficient rule both of its faith and practice.</a:t>
            </a:r>
            <a:endParaRPr lang="en-GB" dirty="0">
              <a:effectLst/>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mj-lt"/>
              <a:buAutoNum type="arabicPeriod"/>
            </a:pPr>
            <a:r>
              <a:rPr lang="en-GB" dirty="0">
                <a:effectLst/>
                <a:latin typeface="Calibri" panose="020F0502020204030204" pitchFamily="34" charset="0"/>
                <a:ea typeface="Calibri" panose="020F0502020204030204" pitchFamily="34" charset="0"/>
              </a:rPr>
              <a:t>That no rules or regulations should be adopted, but such as are in accordance with the Holy Scriptures and have received the full concurrence of the Church.</a:t>
            </a:r>
            <a:endParaRPr lang="en-GB" dirty="0">
              <a:effectLst/>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mj-lt"/>
              <a:buAutoNum type="arabicPeriod"/>
            </a:pPr>
            <a:r>
              <a:rPr lang="en-GB" dirty="0">
                <a:effectLst/>
                <a:latin typeface="Calibri" panose="020F0502020204030204" pitchFamily="34" charset="0"/>
                <a:ea typeface="Calibri" panose="020F0502020204030204" pitchFamily="34" charset="0"/>
              </a:rPr>
              <a:t>That the admission of members into the Church, the exercise of discipline upon them, and their exclusion from the Church, are rights vested solely in the hands of Church members, to be exercised by them either directly or representatively; and that it is the right of members to be present at all meetings for the transaction of the general business of the Church.</a:t>
            </a:r>
            <a:endParaRPr lang="en-GB" dirty="0">
              <a:effectLst/>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mj-lt"/>
              <a:buAutoNum type="arabicPeriod"/>
            </a:pPr>
            <a:r>
              <a:rPr lang="en-GB" dirty="0">
                <a:effectLst/>
                <a:latin typeface="Calibri" panose="020F0502020204030204" pitchFamily="34" charset="0"/>
                <a:ea typeface="Calibri" panose="020F0502020204030204" pitchFamily="34" charset="0"/>
              </a:rPr>
              <a:t>That the nomination and election of all office-bearers is the inalienable right of the Church.</a:t>
            </a:r>
            <a:endParaRPr lang="en-GB" dirty="0">
              <a:effectLst/>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mj-lt"/>
              <a:buAutoNum type="arabicPeriod"/>
            </a:pPr>
            <a:r>
              <a:rPr lang="en-GB" dirty="0">
                <a:effectLst/>
                <a:latin typeface="Calibri" panose="020F0502020204030204" pitchFamily="34" charset="0"/>
                <a:ea typeface="Calibri" panose="020F0502020204030204" pitchFamily="34" charset="0"/>
              </a:rPr>
              <a:t>That, while desirous of maintaining the Connexional principle, we hold that all local courts should be independent and their decisions affecting internal economy final. </a:t>
            </a:r>
            <a:endParaRPr lang="en-GB" dirty="0">
              <a:effectLst/>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mj-lt"/>
              <a:buAutoNum type="arabicPeriod"/>
            </a:pPr>
            <a:r>
              <a:rPr lang="en-GB" dirty="0">
                <a:effectLst/>
                <a:latin typeface="Calibri" panose="020F0502020204030204" pitchFamily="34" charset="0"/>
                <a:ea typeface="Calibri" panose="020F0502020204030204" pitchFamily="34" charset="0"/>
              </a:rPr>
              <a:t>That any restrictions upon discussion, and the free interchange of opinion on matters affecting the interests of the Church, is an unwarranted interference with its liberties, and with the right of private judgement.</a:t>
            </a:r>
            <a:endParaRPr lang="en-GB" dirty="0">
              <a:effectLst/>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mj-lt"/>
              <a:buAutoNum type="arabicPeriod"/>
            </a:pPr>
            <a:r>
              <a:rPr lang="en-GB" dirty="0">
                <a:effectLst/>
                <a:latin typeface="Calibri" panose="020F0502020204030204" pitchFamily="34" charset="0"/>
                <a:ea typeface="Calibri" panose="020F0502020204030204" pitchFamily="34" charset="0"/>
              </a:rPr>
              <a:t>That preachers of the Gospel are not ‘lords over God’s heritage’ for ‘One is your Master, even Christ, and all ye are brethren’.</a:t>
            </a:r>
            <a:endParaRPr lang="en-GB" dirty="0">
              <a:effectLst/>
              <a:latin typeface="Times New Roman" panose="02020603050405020304" pitchFamily="18" charset="0"/>
              <a:ea typeface="Calibri" panose="020F0502020204030204" pitchFamily="34" charset="0"/>
            </a:endParaRPr>
          </a:p>
          <a:p>
            <a:pPr marL="457200" marR="0">
              <a:spcBef>
                <a:spcPts val="0"/>
              </a:spcBef>
              <a:spcAft>
                <a:spcPts val="0"/>
              </a:spcAft>
            </a:pPr>
            <a:r>
              <a:rPr lang="en-GB" dirty="0">
                <a:effectLst/>
                <a:latin typeface="Calibri" panose="020F0502020204030204" pitchFamily="34" charset="0"/>
                <a:ea typeface="Calibri" panose="020F0502020204030204" pitchFamily="34" charset="0"/>
              </a:rPr>
              <a:t> </a:t>
            </a:r>
            <a:endParaRPr lang="en-GB"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733394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91EF7D70-6F61-1E37-9715-4D0E5A16C414}"/>
              </a:ext>
            </a:extLst>
          </p:cNvPr>
          <p:cNvGraphicFramePr/>
          <p:nvPr/>
        </p:nvGraphicFramePr>
        <p:xfrm>
          <a:off x="3230245" y="325755"/>
          <a:ext cx="5731510" cy="6206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3575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5FF5FC-96C7-C1E9-C543-8706FD56C298}"/>
              </a:ext>
            </a:extLst>
          </p:cNvPr>
          <p:cNvSpPr txBox="1"/>
          <p:nvPr/>
        </p:nvSpPr>
        <p:spPr>
          <a:xfrm>
            <a:off x="727587" y="61305"/>
            <a:ext cx="10461523" cy="5786199"/>
          </a:xfrm>
          <a:prstGeom prst="rect">
            <a:avLst/>
          </a:prstGeom>
          <a:noFill/>
        </p:spPr>
        <p:txBody>
          <a:bodyPr wrap="square">
            <a:spAutoFit/>
          </a:bodyPr>
          <a:lstStyle/>
          <a:p>
            <a:pPr marL="0" marR="0" algn="ctr">
              <a:spcBef>
                <a:spcPts val="0"/>
              </a:spcBef>
              <a:spcAft>
                <a:spcPts val="0"/>
              </a:spcAft>
            </a:pPr>
            <a:r>
              <a:rPr lang="en-GB" sz="2800" b="1" dirty="0">
                <a:effectLst/>
                <a:latin typeface="Calibri" panose="020F0502020204030204" pitchFamily="34" charset="0"/>
                <a:ea typeface="Calibri" panose="020F0502020204030204" pitchFamily="34" charset="0"/>
              </a:rPr>
              <a:t>Departments</a:t>
            </a:r>
            <a:endParaRPr lang="en-GB" sz="2800" b="1"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GB" sz="1800" dirty="0">
                <a:effectLst/>
                <a:latin typeface="Calibri" panose="020F0502020204030204" pitchFamily="34" charset="0"/>
                <a:ea typeface="Calibri" panose="020F0502020204030204" pitchFamily="34" charset="0"/>
              </a:rPr>
              <a:t> </a:t>
            </a:r>
            <a:endParaRPr lang="en-GB" sz="1800" dirty="0">
              <a:effectLst/>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rPr>
              <a:t>Home Missions </a:t>
            </a:r>
            <a:r>
              <a:rPr lang="en-GB" sz="1800" dirty="0">
                <a:effectLst/>
                <a:latin typeface="Calibri" panose="020F0502020204030204" pitchFamily="34" charset="0"/>
                <a:ea typeface="Calibri" panose="020F0502020204030204" pitchFamily="34" charset="0"/>
              </a:rPr>
              <a:t>– This was established at the commencement of the Union.</a:t>
            </a:r>
          </a:p>
          <a:p>
            <a:pPr marR="0" lvl="0">
              <a:spcBef>
                <a:spcPts val="0"/>
              </a:spcBef>
              <a:spcAft>
                <a:spcPts val="0"/>
              </a:spcAft>
            </a:pPr>
            <a:endParaRPr lang="en-GB" sz="1800" dirty="0">
              <a:effectLst/>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rPr>
              <a:t>Overseas Missions </a:t>
            </a:r>
            <a:r>
              <a:rPr lang="en-GB" sz="1800" dirty="0">
                <a:effectLst/>
                <a:latin typeface="Calibri" panose="020F0502020204030204" pitchFamily="34" charset="0"/>
                <a:ea typeface="Calibri" panose="020F0502020204030204" pitchFamily="34" charset="0"/>
              </a:rPr>
              <a:t>– There was interest from the commencement of the Union but only gained some prominence with the appointment of a secretary </a:t>
            </a:r>
            <a:r>
              <a:rPr lang="en-GB" sz="1800">
                <a:effectLst/>
                <a:latin typeface="Calibri" panose="020F0502020204030204" pitchFamily="34" charset="0"/>
                <a:ea typeface="Calibri" panose="020F0502020204030204" pitchFamily="34" charset="0"/>
              </a:rPr>
              <a:t>in 1894</a:t>
            </a:r>
            <a:r>
              <a:rPr lang="en-GB" sz="1800" dirty="0">
                <a:effectLst/>
                <a:latin typeface="Calibri" panose="020F0502020204030204" pitchFamily="34" charset="0"/>
                <a:ea typeface="Calibri" panose="020F0502020204030204" pitchFamily="34" charset="0"/>
              </a:rPr>
              <a:t>.</a:t>
            </a:r>
          </a:p>
          <a:p>
            <a:pPr marR="0" lvl="0">
              <a:spcBef>
                <a:spcPts val="0"/>
              </a:spcBef>
              <a:spcAft>
                <a:spcPts val="0"/>
              </a:spcAft>
            </a:pPr>
            <a:endParaRPr lang="en-GB" sz="1800" dirty="0">
              <a:effectLst/>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rPr>
              <a:t>Ministers Provident Society </a:t>
            </a:r>
            <a:r>
              <a:rPr lang="en-GB" sz="1800" dirty="0">
                <a:effectLst/>
                <a:latin typeface="Calibri" panose="020F0502020204030204" pitchFamily="34" charset="0"/>
                <a:ea typeface="Calibri" panose="020F0502020204030204" pitchFamily="34" charset="0"/>
              </a:rPr>
              <a:t>– This was originally formed in 1878 and then re-established in 1924.</a:t>
            </a:r>
          </a:p>
          <a:p>
            <a:pPr marL="342900" marR="0" lvl="0" indent="-342900">
              <a:spcBef>
                <a:spcPts val="0"/>
              </a:spcBef>
              <a:spcAft>
                <a:spcPts val="0"/>
              </a:spcAft>
              <a:buFont typeface="Symbol" panose="05050102010706020507" pitchFamily="18" charset="2"/>
              <a:buChar char=""/>
            </a:pPr>
            <a:endParaRPr lang="en-GB" sz="1800" dirty="0">
              <a:effectLst/>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GB" sz="1800" b="1" dirty="0" err="1">
                <a:effectLst/>
                <a:latin typeface="Calibri" panose="020F0502020204030204" pitchFamily="34" charset="0"/>
                <a:ea typeface="Calibri" panose="020F0502020204030204" pitchFamily="34" charset="0"/>
              </a:rPr>
              <a:t>Temperence</a:t>
            </a:r>
            <a:r>
              <a:rPr lang="en-GB" sz="1800" b="1" dirty="0">
                <a:effectLst/>
                <a:latin typeface="Calibri" panose="020F0502020204030204" pitchFamily="34" charset="0"/>
                <a:ea typeface="Calibri" panose="020F0502020204030204" pitchFamily="34" charset="0"/>
              </a:rPr>
              <a:t> and Social Service League </a:t>
            </a:r>
            <a:r>
              <a:rPr lang="en-GB" sz="1800" dirty="0">
                <a:effectLst/>
                <a:latin typeface="Calibri" panose="020F0502020204030204" pitchFamily="34" charset="0"/>
                <a:ea typeface="Calibri" panose="020F0502020204030204" pitchFamily="34" charset="0"/>
              </a:rPr>
              <a:t>– The Department for social action now termed Christian Ethics and Social Action (CESA) was established in 1888</a:t>
            </a:r>
          </a:p>
          <a:p>
            <a:pPr marL="342900" marR="0" lvl="0" indent="-342900">
              <a:spcBef>
                <a:spcPts val="0"/>
              </a:spcBef>
              <a:spcAft>
                <a:spcPts val="0"/>
              </a:spcAft>
              <a:buFont typeface="Symbol" panose="05050102010706020507" pitchFamily="18" charset="2"/>
              <a:buChar char=""/>
            </a:pPr>
            <a:endParaRPr lang="en-GB" sz="1800" dirty="0">
              <a:effectLst/>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rPr>
              <a:t>Young People’s Department </a:t>
            </a:r>
            <a:r>
              <a:rPr lang="en-GB" sz="1800" dirty="0">
                <a:effectLst/>
                <a:latin typeface="Calibri" panose="020F0502020204030204" pitchFamily="34" charset="0"/>
                <a:ea typeface="Calibri" panose="020F0502020204030204" pitchFamily="34" charset="0"/>
              </a:rPr>
              <a:t>– Although young peoples work was always seen as important the Young Peoples Department was not formed until 1907. During the second half of the twentieth century four full time workers were individually involved in young peoples work. YPD Conferences and Youth Holidays played a significant role in the advancing the connexional nature of the Union.</a:t>
            </a:r>
          </a:p>
          <a:p>
            <a:pPr marL="342900" marR="0" lvl="0" indent="-342900">
              <a:spcBef>
                <a:spcPts val="0"/>
              </a:spcBef>
              <a:spcAft>
                <a:spcPts val="0"/>
              </a:spcAft>
              <a:buFont typeface="Symbol" panose="05050102010706020507" pitchFamily="18" charset="2"/>
              <a:buChar char=""/>
            </a:pPr>
            <a:endParaRPr lang="en-GB" sz="1800" dirty="0">
              <a:effectLst/>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rPr>
              <a:t>Women’s Auxiliary/Women of Action </a:t>
            </a:r>
            <a:r>
              <a:rPr lang="en-GB" sz="1800" dirty="0">
                <a:effectLst/>
                <a:latin typeface="Calibri" panose="020F0502020204030204" pitchFamily="34" charset="0"/>
                <a:ea typeface="Calibri" panose="020F0502020204030204" pitchFamily="34" charset="0"/>
              </a:rPr>
              <a:t>– This was established from the inspiration of Sister Hope (Mrs Fletcher who began as a Deaconess on Home Missions staff) and was recognised by Conference in 1911.</a:t>
            </a:r>
            <a:endParaRPr lang="en-GB" sz="18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GB" sz="1800" dirty="0">
                <a:effectLst/>
                <a:latin typeface="Calibri" panose="020F0502020204030204" pitchFamily="34" charset="0"/>
                <a:ea typeface="Calibri" panose="020F0502020204030204" pitchFamily="34" charset="0"/>
              </a:rPr>
              <a:t> </a:t>
            </a:r>
            <a:endParaRPr lang="en-GB"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50203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00000000-0008-0000-0000-000006000000}"/>
              </a:ext>
            </a:extLst>
          </p:cNvPr>
          <p:cNvGraphicFramePr/>
          <p:nvPr>
            <p:extLst>
              <p:ext uri="{D42A27DB-BD31-4B8C-83A1-F6EECF244321}">
                <p14:modId xmlns:p14="http://schemas.microsoft.com/office/powerpoint/2010/main" val="38636497"/>
              </p:ext>
            </p:extLst>
          </p:nvPr>
        </p:nvGraphicFramePr>
        <p:xfrm>
          <a:off x="1130710" y="648929"/>
          <a:ext cx="9468464" cy="51717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2312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00000000-0008-0000-0100-000008000000}"/>
              </a:ext>
            </a:extLst>
          </p:cNvPr>
          <p:cNvGraphicFramePr/>
          <p:nvPr>
            <p:extLst>
              <p:ext uri="{D42A27DB-BD31-4B8C-83A1-F6EECF244321}">
                <p14:modId xmlns:p14="http://schemas.microsoft.com/office/powerpoint/2010/main" val="2621798905"/>
              </p:ext>
            </p:extLst>
          </p:nvPr>
        </p:nvGraphicFramePr>
        <p:xfrm>
          <a:off x="1465006" y="668594"/>
          <a:ext cx="9468465" cy="53585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84640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7256D1E7-A3C9-6CBE-D9FE-8ADCC22412BF}"/>
              </a:ext>
            </a:extLst>
          </p:cNvPr>
          <p:cNvSpPr>
            <a:spLocks noChangeArrowheads="1"/>
          </p:cNvSpPr>
          <p:nvPr/>
        </p:nvSpPr>
        <p:spPr bwMode="auto">
          <a:xfrm>
            <a:off x="3836988" y="1825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2" name="Table 1">
            <a:extLst>
              <a:ext uri="{FF2B5EF4-FFF2-40B4-BE49-F238E27FC236}">
                <a16:creationId xmlns:a16="http://schemas.microsoft.com/office/drawing/2014/main" id="{6C789584-632E-284B-65FF-58D00B505CD1}"/>
              </a:ext>
            </a:extLst>
          </p:cNvPr>
          <p:cNvGraphicFramePr>
            <a:graphicFrameLocks noGrp="1"/>
          </p:cNvGraphicFramePr>
          <p:nvPr>
            <p:extLst>
              <p:ext uri="{D42A27DB-BD31-4B8C-83A1-F6EECF244321}">
                <p14:modId xmlns:p14="http://schemas.microsoft.com/office/powerpoint/2010/main" val="2035004678"/>
              </p:ext>
            </p:extLst>
          </p:nvPr>
        </p:nvGraphicFramePr>
        <p:xfrm>
          <a:off x="643467" y="735082"/>
          <a:ext cx="10905067" cy="5387838"/>
        </p:xfrm>
        <a:graphic>
          <a:graphicData uri="http://schemas.openxmlformats.org/drawingml/2006/table">
            <a:tbl>
              <a:tblPr firstRow="1" firstCol="1" bandRow="1">
                <a:tableStyleId>{9D7B26C5-4107-4FEC-AEDC-1716B250A1EF}</a:tableStyleId>
              </a:tblPr>
              <a:tblGrid>
                <a:gridCol w="5455334">
                  <a:extLst>
                    <a:ext uri="{9D8B030D-6E8A-4147-A177-3AD203B41FA5}">
                      <a16:colId xmlns:a16="http://schemas.microsoft.com/office/drawing/2014/main" val="3637848115"/>
                    </a:ext>
                  </a:extLst>
                </a:gridCol>
                <a:gridCol w="5449733">
                  <a:extLst>
                    <a:ext uri="{9D8B030D-6E8A-4147-A177-3AD203B41FA5}">
                      <a16:colId xmlns:a16="http://schemas.microsoft.com/office/drawing/2014/main" val="624925874"/>
                    </a:ext>
                  </a:extLst>
                </a:gridCol>
              </a:tblGrid>
              <a:tr h="451524">
                <a:tc gridSpan="2">
                  <a:txBody>
                    <a:bodyPr/>
                    <a:lstStyle/>
                    <a:p>
                      <a:pPr marL="0" marR="0" algn="ctr">
                        <a:spcBef>
                          <a:spcPts val="0"/>
                        </a:spcBef>
                        <a:spcAft>
                          <a:spcPts val="0"/>
                        </a:spcAft>
                      </a:pPr>
                      <a:r>
                        <a:rPr lang="en-GB" sz="1600" b="1" cap="none" spc="0">
                          <a:solidFill>
                            <a:schemeClr val="tx1"/>
                          </a:solidFill>
                          <a:effectLst/>
                        </a:rPr>
                        <a:t>Wesleyan Reform Union Confession of Faith</a:t>
                      </a:r>
                      <a:endParaRPr lang="en-GB" sz="1600" b="1" cap="none" spc="0">
                        <a:solidFill>
                          <a:schemeClr val="tx1"/>
                        </a:solidFill>
                        <a:effectLst/>
                        <a:latin typeface="Times New Roman" panose="02020603050405020304" pitchFamily="18" charset="0"/>
                        <a:ea typeface="Calibri" panose="020F0502020204030204" pitchFamily="34" charset="0"/>
                      </a:endParaRPr>
                    </a:p>
                  </a:txBody>
                  <a:tcPr marL="64884" marR="54043" marT="18538" marB="139037" anchor="b"/>
                </a:tc>
                <a:tc hMerge="1">
                  <a:txBody>
                    <a:bodyPr/>
                    <a:lstStyle/>
                    <a:p>
                      <a:endParaRPr lang="en-GB"/>
                    </a:p>
                  </a:txBody>
                  <a:tcPr/>
                </a:tc>
                <a:extLst>
                  <a:ext uri="{0D108BD9-81ED-4DB2-BD59-A6C34878D82A}">
                    <a16:rowId xmlns:a16="http://schemas.microsoft.com/office/drawing/2014/main" val="854495487"/>
                  </a:ext>
                </a:extLst>
              </a:tr>
              <a:tr h="397752">
                <a:tc>
                  <a:txBody>
                    <a:bodyPr/>
                    <a:lstStyle/>
                    <a:p>
                      <a:pPr marL="0" marR="0" algn="ctr">
                        <a:spcBef>
                          <a:spcPts val="0"/>
                        </a:spcBef>
                        <a:spcAft>
                          <a:spcPts val="0"/>
                        </a:spcAft>
                      </a:pPr>
                      <a:r>
                        <a:rPr lang="en-GB" sz="1300" b="1" cap="none" spc="0">
                          <a:solidFill>
                            <a:schemeClr val="tx1"/>
                          </a:solidFill>
                          <a:effectLst/>
                        </a:rPr>
                        <a:t>1898</a:t>
                      </a:r>
                      <a:endParaRPr lang="en-GB" sz="1300" b="1" cap="none" spc="0">
                        <a:solidFill>
                          <a:schemeClr val="tx1"/>
                        </a:solidFill>
                        <a:effectLst/>
                        <a:latin typeface="Times New Roman" panose="02020603050405020304" pitchFamily="18" charset="0"/>
                        <a:ea typeface="Calibri" panose="020F0502020204030204" pitchFamily="34" charset="0"/>
                      </a:endParaRPr>
                    </a:p>
                  </a:txBody>
                  <a:tcPr marL="64884" marR="54043" marT="18538" marB="139037"/>
                </a:tc>
                <a:tc>
                  <a:txBody>
                    <a:bodyPr/>
                    <a:lstStyle/>
                    <a:p>
                      <a:pPr marL="0" marR="0" algn="ctr">
                        <a:spcBef>
                          <a:spcPts val="0"/>
                        </a:spcBef>
                        <a:spcAft>
                          <a:spcPts val="0"/>
                        </a:spcAft>
                      </a:pPr>
                      <a:r>
                        <a:rPr lang="en-GB" sz="1300" b="1" cap="none" spc="0" dirty="0">
                          <a:solidFill>
                            <a:schemeClr val="tx1"/>
                          </a:solidFill>
                          <a:effectLst/>
                        </a:rPr>
                        <a:t>2024</a:t>
                      </a:r>
                      <a:endParaRPr lang="en-GB" sz="1300" b="1" cap="none" spc="0" dirty="0">
                        <a:solidFill>
                          <a:schemeClr val="tx1"/>
                        </a:solidFill>
                        <a:effectLst/>
                        <a:latin typeface="Times New Roman" panose="02020603050405020304" pitchFamily="18" charset="0"/>
                        <a:ea typeface="Calibri" panose="020F0502020204030204" pitchFamily="34" charset="0"/>
                      </a:endParaRPr>
                    </a:p>
                  </a:txBody>
                  <a:tcPr marL="64884" marR="54043" marT="18538" marB="139037"/>
                </a:tc>
                <a:extLst>
                  <a:ext uri="{0D108BD9-81ED-4DB2-BD59-A6C34878D82A}">
                    <a16:rowId xmlns:a16="http://schemas.microsoft.com/office/drawing/2014/main" val="3245670727"/>
                  </a:ext>
                </a:extLst>
              </a:tr>
              <a:tr h="1077957">
                <a:tc>
                  <a:txBody>
                    <a:bodyPr/>
                    <a:lstStyle/>
                    <a:p>
                      <a:pPr marL="0" marR="0">
                        <a:spcBef>
                          <a:spcPts val="0"/>
                        </a:spcBef>
                        <a:spcAft>
                          <a:spcPts val="0"/>
                        </a:spcAft>
                      </a:pPr>
                      <a:r>
                        <a:rPr lang="en-GB" sz="1300" b="1" cap="none" spc="0">
                          <a:solidFill>
                            <a:schemeClr val="tx1"/>
                          </a:solidFill>
                          <a:effectLst/>
                        </a:rPr>
                        <a:t>There is one God who is infinitely perfect, the Creator, Preserver and Governor of all things; but in three Persons – the Father, Son and Holy Ghost</a:t>
                      </a:r>
                      <a:endParaRPr lang="en-GB" sz="1300" b="1" cap="none" spc="0">
                        <a:solidFill>
                          <a:schemeClr val="tx1"/>
                        </a:solidFill>
                        <a:effectLst/>
                        <a:latin typeface="Times New Roman" panose="02020603050405020304" pitchFamily="18" charset="0"/>
                        <a:ea typeface="Calibri" panose="020F0502020204030204" pitchFamily="34" charset="0"/>
                      </a:endParaRPr>
                    </a:p>
                  </a:txBody>
                  <a:tcPr marL="64884" marR="54043" marT="18538" marB="139037"/>
                </a:tc>
                <a:tc>
                  <a:txBody>
                    <a:bodyPr/>
                    <a:lstStyle/>
                    <a:p>
                      <a:pPr marL="228600" marR="0">
                        <a:lnSpc>
                          <a:spcPct val="115000"/>
                        </a:lnSpc>
                        <a:spcBef>
                          <a:spcPts val="0"/>
                        </a:spcBef>
                        <a:spcAft>
                          <a:spcPts val="0"/>
                        </a:spcAft>
                      </a:pPr>
                      <a:r>
                        <a:rPr lang="en-GB" sz="1300" b="1" cap="none" spc="0">
                          <a:solidFill>
                            <a:schemeClr val="tx1"/>
                          </a:solidFill>
                          <a:effectLst/>
                        </a:rPr>
                        <a:t>That there is one true and living God, eternally existing in three Persons: Father, Son and Holy Spirit; Creator of heaven and earth; Him alone we worship and adore. </a:t>
                      </a:r>
                    </a:p>
                    <a:p>
                      <a:pPr marL="0" marR="0">
                        <a:spcBef>
                          <a:spcPts val="0"/>
                        </a:spcBef>
                        <a:spcAft>
                          <a:spcPts val="0"/>
                        </a:spcAft>
                      </a:pPr>
                      <a:r>
                        <a:rPr lang="en-GB" sz="1300" b="1" cap="none" spc="0">
                          <a:solidFill>
                            <a:schemeClr val="tx1"/>
                          </a:solidFill>
                          <a:effectLst/>
                        </a:rPr>
                        <a:t> </a:t>
                      </a:r>
                      <a:endParaRPr lang="en-GB" sz="1300" b="1" cap="none" spc="0">
                        <a:solidFill>
                          <a:schemeClr val="tx1"/>
                        </a:solidFill>
                        <a:effectLst/>
                        <a:latin typeface="Times New Roman" panose="02020603050405020304" pitchFamily="18" charset="0"/>
                        <a:ea typeface="Calibri" panose="020F0502020204030204" pitchFamily="34" charset="0"/>
                      </a:endParaRPr>
                    </a:p>
                  </a:txBody>
                  <a:tcPr marL="64884" marR="54043" marT="18538" marB="139037"/>
                </a:tc>
                <a:extLst>
                  <a:ext uri="{0D108BD9-81ED-4DB2-BD59-A6C34878D82A}">
                    <a16:rowId xmlns:a16="http://schemas.microsoft.com/office/drawing/2014/main" val="3148552286"/>
                  </a:ext>
                </a:extLst>
              </a:tr>
              <a:tr h="1077957">
                <a:tc>
                  <a:txBody>
                    <a:bodyPr/>
                    <a:lstStyle/>
                    <a:p>
                      <a:pPr marL="0" marR="0">
                        <a:spcBef>
                          <a:spcPts val="0"/>
                        </a:spcBef>
                        <a:spcAft>
                          <a:spcPts val="0"/>
                        </a:spcAft>
                      </a:pPr>
                      <a:r>
                        <a:rPr lang="en-GB" sz="1300" b="1" cap="none" spc="0" dirty="0">
                          <a:solidFill>
                            <a:schemeClr val="tx1"/>
                          </a:solidFill>
                          <a:effectLst/>
                        </a:rPr>
                        <a:t>The Scriptures of the Old and New Testament, as contained in the English authorised or revised versions, are given by Devine Inspiration, and form a complete rule of faith and practice.</a:t>
                      </a:r>
                      <a:endParaRPr lang="en-GB" sz="1300" b="1" cap="none" spc="0" dirty="0">
                        <a:solidFill>
                          <a:schemeClr val="tx1"/>
                        </a:solidFill>
                        <a:effectLst/>
                        <a:latin typeface="Times New Roman" panose="02020603050405020304" pitchFamily="18" charset="0"/>
                        <a:ea typeface="Calibri" panose="020F0502020204030204" pitchFamily="34" charset="0"/>
                      </a:endParaRPr>
                    </a:p>
                  </a:txBody>
                  <a:tcPr marL="64884" marR="54043" marT="18538" marB="139037"/>
                </a:tc>
                <a:tc>
                  <a:txBody>
                    <a:bodyPr/>
                    <a:lstStyle/>
                    <a:p>
                      <a:pPr marL="228600" marR="0">
                        <a:lnSpc>
                          <a:spcPct val="115000"/>
                        </a:lnSpc>
                        <a:spcBef>
                          <a:spcPts val="0"/>
                        </a:spcBef>
                        <a:spcAft>
                          <a:spcPts val="0"/>
                        </a:spcAft>
                      </a:pPr>
                      <a:r>
                        <a:rPr lang="en-GB" sz="1300" b="1" cap="none" spc="0">
                          <a:solidFill>
                            <a:schemeClr val="tx1"/>
                          </a:solidFill>
                          <a:effectLst/>
                        </a:rPr>
                        <a:t>That the Holy Scriptures, both Old and New Testaments, as originally given, are of divine inspiration and infallible, supreme in authority in all matters of faith and conduct. </a:t>
                      </a:r>
                    </a:p>
                    <a:p>
                      <a:pPr marL="0" marR="0">
                        <a:spcBef>
                          <a:spcPts val="0"/>
                        </a:spcBef>
                        <a:spcAft>
                          <a:spcPts val="0"/>
                        </a:spcAft>
                      </a:pPr>
                      <a:r>
                        <a:rPr lang="en-GB" sz="1300" b="1" cap="none" spc="0">
                          <a:solidFill>
                            <a:schemeClr val="tx1"/>
                          </a:solidFill>
                          <a:effectLst/>
                        </a:rPr>
                        <a:t> </a:t>
                      </a:r>
                      <a:endParaRPr lang="en-GB" sz="1300" b="1" cap="none" spc="0">
                        <a:solidFill>
                          <a:schemeClr val="tx1"/>
                        </a:solidFill>
                        <a:effectLst/>
                        <a:latin typeface="Times New Roman" panose="02020603050405020304" pitchFamily="18" charset="0"/>
                        <a:ea typeface="Calibri" panose="020F0502020204030204" pitchFamily="34" charset="0"/>
                      </a:endParaRPr>
                    </a:p>
                  </a:txBody>
                  <a:tcPr marL="64884" marR="54043" marT="18538" marB="139037"/>
                </a:tc>
                <a:extLst>
                  <a:ext uri="{0D108BD9-81ED-4DB2-BD59-A6C34878D82A}">
                    <a16:rowId xmlns:a16="http://schemas.microsoft.com/office/drawing/2014/main" val="1286516994"/>
                  </a:ext>
                </a:extLst>
              </a:tr>
              <a:tr h="851222">
                <a:tc>
                  <a:txBody>
                    <a:bodyPr/>
                    <a:lstStyle/>
                    <a:p>
                      <a:pPr marL="0" marR="0">
                        <a:spcBef>
                          <a:spcPts val="0"/>
                        </a:spcBef>
                        <a:spcAft>
                          <a:spcPts val="0"/>
                        </a:spcAft>
                      </a:pPr>
                      <a:r>
                        <a:rPr lang="en-GB" sz="1300" b="1" cap="none" spc="0">
                          <a:solidFill>
                            <a:schemeClr val="tx1"/>
                          </a:solidFill>
                          <a:effectLst/>
                        </a:rPr>
                        <a:t>Man was created in holiness, but by disobedience Adam lost the purity and happiness of his nature and in consequence, all his posterity are involved in depravity and guilt.</a:t>
                      </a:r>
                      <a:endParaRPr lang="en-GB" sz="1300" b="1" cap="none" spc="0">
                        <a:solidFill>
                          <a:schemeClr val="tx1"/>
                        </a:solidFill>
                        <a:effectLst/>
                        <a:latin typeface="Times New Roman" panose="02020603050405020304" pitchFamily="18" charset="0"/>
                        <a:ea typeface="Calibri" panose="020F0502020204030204" pitchFamily="34" charset="0"/>
                      </a:endParaRPr>
                    </a:p>
                  </a:txBody>
                  <a:tcPr marL="64884" marR="54043" marT="18538" marB="139037"/>
                </a:tc>
                <a:tc>
                  <a:txBody>
                    <a:bodyPr/>
                    <a:lstStyle/>
                    <a:p>
                      <a:pPr marL="228600" marR="0">
                        <a:lnSpc>
                          <a:spcPct val="115000"/>
                        </a:lnSpc>
                        <a:spcBef>
                          <a:spcPts val="0"/>
                        </a:spcBef>
                        <a:spcAft>
                          <a:spcPts val="0"/>
                        </a:spcAft>
                      </a:pPr>
                      <a:r>
                        <a:rPr lang="en-GB" sz="1300" b="1" cap="none" spc="0">
                          <a:solidFill>
                            <a:schemeClr val="tx1"/>
                          </a:solidFill>
                          <a:effectLst/>
                        </a:rPr>
                        <a:t>That all have sinned and come short of the glory of God, and are thereby subject to God's wrath and condemnation. </a:t>
                      </a:r>
                    </a:p>
                    <a:p>
                      <a:pPr marL="0" marR="0">
                        <a:spcBef>
                          <a:spcPts val="0"/>
                        </a:spcBef>
                        <a:spcAft>
                          <a:spcPts val="0"/>
                        </a:spcAft>
                      </a:pPr>
                      <a:r>
                        <a:rPr lang="en-GB" sz="1300" b="1" cap="none" spc="0">
                          <a:solidFill>
                            <a:schemeClr val="tx1"/>
                          </a:solidFill>
                          <a:effectLst/>
                        </a:rPr>
                        <a:t> </a:t>
                      </a:r>
                      <a:endParaRPr lang="en-GB" sz="1300" b="1" cap="none" spc="0">
                        <a:solidFill>
                          <a:schemeClr val="tx1"/>
                        </a:solidFill>
                        <a:effectLst/>
                        <a:latin typeface="Times New Roman" panose="02020603050405020304" pitchFamily="18" charset="0"/>
                        <a:ea typeface="Calibri" panose="020F0502020204030204" pitchFamily="34" charset="0"/>
                      </a:endParaRPr>
                    </a:p>
                  </a:txBody>
                  <a:tcPr marL="64884" marR="54043" marT="18538" marB="139037"/>
                </a:tc>
                <a:extLst>
                  <a:ext uri="{0D108BD9-81ED-4DB2-BD59-A6C34878D82A}">
                    <a16:rowId xmlns:a16="http://schemas.microsoft.com/office/drawing/2014/main" val="1612339573"/>
                  </a:ext>
                </a:extLst>
              </a:tr>
              <a:tr h="1531426">
                <a:tc>
                  <a:txBody>
                    <a:bodyPr/>
                    <a:lstStyle/>
                    <a:p>
                      <a:pPr marL="0" marR="0">
                        <a:spcBef>
                          <a:spcPts val="0"/>
                        </a:spcBef>
                        <a:spcAft>
                          <a:spcPts val="0"/>
                        </a:spcAft>
                      </a:pPr>
                      <a:r>
                        <a:rPr lang="en-GB" sz="1300" b="1" cap="none" spc="0" dirty="0">
                          <a:solidFill>
                            <a:schemeClr val="tx1"/>
                          </a:solidFill>
                          <a:effectLst/>
                        </a:rPr>
                        <a:t> </a:t>
                      </a:r>
                      <a:endParaRPr lang="en-GB" sz="1300" b="1" cap="none" spc="0" dirty="0">
                        <a:solidFill>
                          <a:schemeClr val="tx1"/>
                        </a:solidFill>
                        <a:effectLst/>
                        <a:latin typeface="Times New Roman" panose="02020603050405020304" pitchFamily="18" charset="0"/>
                        <a:ea typeface="Calibri" panose="020F0502020204030204" pitchFamily="34" charset="0"/>
                      </a:endParaRPr>
                    </a:p>
                  </a:txBody>
                  <a:tcPr marL="64884" marR="54043" marT="18538" marB="139037"/>
                </a:tc>
                <a:tc>
                  <a:txBody>
                    <a:bodyPr/>
                    <a:lstStyle/>
                    <a:p>
                      <a:pPr marL="228600" marR="0">
                        <a:lnSpc>
                          <a:spcPct val="115000"/>
                        </a:lnSpc>
                        <a:spcBef>
                          <a:spcPts val="0"/>
                        </a:spcBef>
                        <a:spcAft>
                          <a:spcPts val="0"/>
                        </a:spcAft>
                      </a:pPr>
                      <a:r>
                        <a:rPr lang="en-GB" sz="1300" b="1" cap="none" spc="0" dirty="0">
                          <a:solidFill>
                            <a:schemeClr val="tx1"/>
                          </a:solidFill>
                          <a:effectLst/>
                        </a:rPr>
                        <a:t>That God so loved the world that He gave His only begotten Son, Who was conceived by the Holy Spirit, born of the virgin Mary, and that He is truly God and truly Man, Jesus Christ our Lord. </a:t>
                      </a:r>
                    </a:p>
                    <a:p>
                      <a:pPr marL="228600" marR="0">
                        <a:lnSpc>
                          <a:spcPct val="115000"/>
                        </a:lnSpc>
                        <a:spcBef>
                          <a:spcPts val="0"/>
                        </a:spcBef>
                        <a:spcAft>
                          <a:spcPts val="0"/>
                        </a:spcAft>
                      </a:pPr>
                      <a:r>
                        <a:rPr lang="en-GB" sz="1300" b="1" cap="none" spc="0" dirty="0">
                          <a:solidFill>
                            <a:schemeClr val="tx1"/>
                          </a:solidFill>
                          <a:effectLst/>
                        </a:rPr>
                        <a:t> </a:t>
                      </a:r>
                    </a:p>
                    <a:p>
                      <a:pPr marL="228600" marR="0">
                        <a:lnSpc>
                          <a:spcPct val="115000"/>
                        </a:lnSpc>
                        <a:spcBef>
                          <a:spcPts val="0"/>
                        </a:spcBef>
                        <a:spcAft>
                          <a:spcPts val="0"/>
                        </a:spcAft>
                      </a:pPr>
                      <a:r>
                        <a:rPr lang="en-GB" sz="1300" b="1" cap="none" spc="0" dirty="0">
                          <a:solidFill>
                            <a:schemeClr val="tx1"/>
                          </a:solidFill>
                          <a:effectLst/>
                        </a:rPr>
                        <a:t> </a:t>
                      </a:r>
                    </a:p>
                    <a:p>
                      <a:pPr marL="0" marR="0">
                        <a:spcBef>
                          <a:spcPts val="0"/>
                        </a:spcBef>
                        <a:spcAft>
                          <a:spcPts val="0"/>
                        </a:spcAft>
                      </a:pPr>
                      <a:r>
                        <a:rPr lang="en-GB" sz="1300" b="1" cap="none" spc="0" dirty="0">
                          <a:solidFill>
                            <a:schemeClr val="tx1"/>
                          </a:solidFill>
                          <a:effectLst/>
                        </a:rPr>
                        <a:t> </a:t>
                      </a:r>
                      <a:endParaRPr lang="en-GB" sz="1300" b="1" cap="none" spc="0" dirty="0">
                        <a:solidFill>
                          <a:schemeClr val="tx1"/>
                        </a:solidFill>
                        <a:effectLst/>
                        <a:latin typeface="Times New Roman" panose="02020603050405020304" pitchFamily="18" charset="0"/>
                        <a:ea typeface="Calibri" panose="020F0502020204030204" pitchFamily="34" charset="0"/>
                      </a:endParaRPr>
                    </a:p>
                  </a:txBody>
                  <a:tcPr marL="64884" marR="54043" marT="18538" marB="139037"/>
                </a:tc>
                <a:extLst>
                  <a:ext uri="{0D108BD9-81ED-4DB2-BD59-A6C34878D82A}">
                    <a16:rowId xmlns:a16="http://schemas.microsoft.com/office/drawing/2014/main" val="4285571101"/>
                  </a:ext>
                </a:extLst>
              </a:tr>
            </a:tbl>
          </a:graphicData>
        </a:graphic>
      </p:graphicFrame>
    </p:spTree>
    <p:extLst>
      <p:ext uri="{BB962C8B-B14F-4D97-AF65-F5344CB8AC3E}">
        <p14:creationId xmlns:p14="http://schemas.microsoft.com/office/powerpoint/2010/main" val="345494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7256D1E7-A3C9-6CBE-D9FE-8ADCC22412BF}"/>
              </a:ext>
            </a:extLst>
          </p:cNvPr>
          <p:cNvSpPr>
            <a:spLocks noChangeArrowheads="1"/>
          </p:cNvSpPr>
          <p:nvPr/>
        </p:nvSpPr>
        <p:spPr bwMode="auto">
          <a:xfrm>
            <a:off x="3836988" y="1825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2" name="Table 1">
            <a:extLst>
              <a:ext uri="{FF2B5EF4-FFF2-40B4-BE49-F238E27FC236}">
                <a16:creationId xmlns:a16="http://schemas.microsoft.com/office/drawing/2014/main" id="{6C789584-632E-284B-65FF-58D00B505CD1}"/>
              </a:ext>
            </a:extLst>
          </p:cNvPr>
          <p:cNvGraphicFramePr>
            <a:graphicFrameLocks noGrp="1"/>
          </p:cNvGraphicFramePr>
          <p:nvPr>
            <p:extLst>
              <p:ext uri="{D42A27DB-BD31-4B8C-83A1-F6EECF244321}">
                <p14:modId xmlns:p14="http://schemas.microsoft.com/office/powerpoint/2010/main" val="2016655077"/>
              </p:ext>
            </p:extLst>
          </p:nvPr>
        </p:nvGraphicFramePr>
        <p:xfrm>
          <a:off x="643467" y="735084"/>
          <a:ext cx="10905067" cy="6091297"/>
        </p:xfrm>
        <a:graphic>
          <a:graphicData uri="http://schemas.openxmlformats.org/drawingml/2006/table">
            <a:tbl>
              <a:tblPr firstRow="1" firstCol="1" bandRow="1">
                <a:tableStyleId>{9D7B26C5-4107-4FEC-AEDC-1716B250A1EF}</a:tableStyleId>
              </a:tblPr>
              <a:tblGrid>
                <a:gridCol w="5455334">
                  <a:extLst>
                    <a:ext uri="{9D8B030D-6E8A-4147-A177-3AD203B41FA5}">
                      <a16:colId xmlns:a16="http://schemas.microsoft.com/office/drawing/2014/main" val="3637848115"/>
                    </a:ext>
                  </a:extLst>
                </a:gridCol>
                <a:gridCol w="5449733">
                  <a:extLst>
                    <a:ext uri="{9D8B030D-6E8A-4147-A177-3AD203B41FA5}">
                      <a16:colId xmlns:a16="http://schemas.microsoft.com/office/drawing/2014/main" val="624925874"/>
                    </a:ext>
                  </a:extLst>
                </a:gridCol>
              </a:tblGrid>
              <a:tr h="383751">
                <a:tc gridSpan="2">
                  <a:txBody>
                    <a:bodyPr/>
                    <a:lstStyle/>
                    <a:p>
                      <a:pPr marL="0" marR="0" algn="ctr">
                        <a:spcBef>
                          <a:spcPts val="0"/>
                        </a:spcBef>
                        <a:spcAft>
                          <a:spcPts val="0"/>
                        </a:spcAft>
                      </a:pPr>
                      <a:r>
                        <a:rPr lang="en-GB" sz="1600" b="1" cap="none" spc="0">
                          <a:solidFill>
                            <a:schemeClr val="tx1"/>
                          </a:solidFill>
                          <a:effectLst/>
                        </a:rPr>
                        <a:t>Wesleyan Reform Union Confession of Faith</a:t>
                      </a:r>
                      <a:endParaRPr lang="en-GB" sz="1600" b="1" cap="none" spc="0">
                        <a:solidFill>
                          <a:schemeClr val="tx1"/>
                        </a:solidFill>
                        <a:effectLst/>
                        <a:latin typeface="Times New Roman" panose="02020603050405020304" pitchFamily="18" charset="0"/>
                        <a:ea typeface="Calibri" panose="020F0502020204030204" pitchFamily="34" charset="0"/>
                      </a:endParaRPr>
                    </a:p>
                  </a:txBody>
                  <a:tcPr marL="64884" marR="54043" marT="18538" marB="139037" anchor="b"/>
                </a:tc>
                <a:tc hMerge="1">
                  <a:txBody>
                    <a:bodyPr/>
                    <a:lstStyle/>
                    <a:p>
                      <a:endParaRPr lang="en-GB"/>
                    </a:p>
                  </a:txBody>
                  <a:tcPr/>
                </a:tc>
                <a:extLst>
                  <a:ext uri="{0D108BD9-81ED-4DB2-BD59-A6C34878D82A}">
                    <a16:rowId xmlns:a16="http://schemas.microsoft.com/office/drawing/2014/main" val="854495487"/>
                  </a:ext>
                </a:extLst>
              </a:tr>
              <a:tr h="340043">
                <a:tc>
                  <a:txBody>
                    <a:bodyPr/>
                    <a:lstStyle/>
                    <a:p>
                      <a:pPr marL="0" marR="0" algn="ctr">
                        <a:spcBef>
                          <a:spcPts val="0"/>
                        </a:spcBef>
                        <a:spcAft>
                          <a:spcPts val="0"/>
                        </a:spcAft>
                      </a:pPr>
                      <a:r>
                        <a:rPr lang="en-GB" sz="1300" b="1" cap="none" spc="0">
                          <a:solidFill>
                            <a:schemeClr val="tx1"/>
                          </a:solidFill>
                          <a:effectLst/>
                        </a:rPr>
                        <a:t>1898</a:t>
                      </a:r>
                      <a:endParaRPr lang="en-GB" sz="1300" b="1" cap="none" spc="0">
                        <a:solidFill>
                          <a:schemeClr val="tx1"/>
                        </a:solidFill>
                        <a:effectLst/>
                        <a:latin typeface="Times New Roman" panose="02020603050405020304" pitchFamily="18" charset="0"/>
                        <a:ea typeface="Calibri" panose="020F0502020204030204" pitchFamily="34" charset="0"/>
                      </a:endParaRPr>
                    </a:p>
                  </a:txBody>
                  <a:tcPr marL="64884" marR="54043" marT="18538" marB="139037"/>
                </a:tc>
                <a:tc>
                  <a:txBody>
                    <a:bodyPr/>
                    <a:lstStyle/>
                    <a:p>
                      <a:pPr marL="0" marR="0" algn="ctr">
                        <a:spcBef>
                          <a:spcPts val="0"/>
                        </a:spcBef>
                        <a:spcAft>
                          <a:spcPts val="0"/>
                        </a:spcAft>
                      </a:pPr>
                      <a:r>
                        <a:rPr lang="en-GB" sz="1300" b="1" cap="none" spc="0" dirty="0">
                          <a:solidFill>
                            <a:schemeClr val="tx1"/>
                          </a:solidFill>
                          <a:effectLst/>
                        </a:rPr>
                        <a:t>2024</a:t>
                      </a:r>
                      <a:endParaRPr lang="en-GB" sz="1300" b="1" cap="none" spc="0" dirty="0">
                        <a:solidFill>
                          <a:schemeClr val="tx1"/>
                        </a:solidFill>
                        <a:effectLst/>
                        <a:latin typeface="Times New Roman" panose="02020603050405020304" pitchFamily="18" charset="0"/>
                        <a:ea typeface="Calibri" panose="020F0502020204030204" pitchFamily="34" charset="0"/>
                      </a:endParaRPr>
                    </a:p>
                  </a:txBody>
                  <a:tcPr marL="64884" marR="54043" marT="18538" marB="139037"/>
                </a:tc>
                <a:extLst>
                  <a:ext uri="{0D108BD9-81ED-4DB2-BD59-A6C34878D82A}">
                    <a16:rowId xmlns:a16="http://schemas.microsoft.com/office/drawing/2014/main" val="3245670727"/>
                  </a:ext>
                </a:extLst>
              </a:tr>
              <a:tr h="791602">
                <a:tc>
                  <a:txBody>
                    <a:bodyPr/>
                    <a:lstStyle/>
                    <a:p>
                      <a:pPr marL="0" marR="0">
                        <a:spcBef>
                          <a:spcPts val="0"/>
                        </a:spcBef>
                        <a:spcAft>
                          <a:spcPts val="0"/>
                        </a:spcAft>
                      </a:pPr>
                      <a:r>
                        <a:rPr lang="en-GB" sz="1200" dirty="0">
                          <a:effectLst/>
                          <a:latin typeface="Calibri" panose="020F0502020204030204" pitchFamily="34" charset="0"/>
                          <a:ea typeface="Calibri" panose="020F0502020204030204" pitchFamily="34" charset="0"/>
                        </a:rPr>
                        <a:t>The Son of God took the nature of man, was God manifest in the flesh, became the propitiation for the sins of the whole world, rose from the dead and now </a:t>
                      </a:r>
                      <a:r>
                        <a:rPr lang="en-GB" sz="1200" dirty="0" err="1">
                          <a:effectLst/>
                          <a:latin typeface="Calibri" panose="020F0502020204030204" pitchFamily="34" charset="0"/>
                          <a:ea typeface="Calibri" panose="020F0502020204030204" pitchFamily="34" charset="0"/>
                        </a:rPr>
                        <a:t>liveth</a:t>
                      </a:r>
                      <a:r>
                        <a:rPr lang="en-GB" sz="1200" dirty="0">
                          <a:effectLst/>
                          <a:latin typeface="Calibri" panose="020F0502020204030204" pitchFamily="34" charset="0"/>
                          <a:ea typeface="Calibri" panose="020F0502020204030204" pitchFamily="34" charset="0"/>
                        </a:rPr>
                        <a:t> to make intercession for us.</a:t>
                      </a:r>
                      <a:endParaRPr lang="en-GB" sz="1200" dirty="0">
                        <a:effectLst/>
                        <a:latin typeface="Times New Roman" panose="02020603050405020304" pitchFamily="18" charset="0"/>
                        <a:ea typeface="Calibri" panose="020F0502020204030204" pitchFamily="34" charset="0"/>
                      </a:endParaRPr>
                    </a:p>
                  </a:txBody>
                  <a:tcPr marL="68580" marR="68580" marT="0" marB="0"/>
                </a:tc>
                <a:tc>
                  <a:txBody>
                    <a:bodyPr/>
                    <a:lstStyle/>
                    <a:p>
                      <a:pPr marL="228600" marR="0">
                        <a:lnSpc>
                          <a:spcPct val="115000"/>
                        </a:lnSpc>
                        <a:spcBef>
                          <a:spcPts val="0"/>
                        </a:spcBef>
                        <a:spcAft>
                          <a:spcPts val="0"/>
                        </a:spcAft>
                      </a:pPr>
                      <a:r>
                        <a:rPr lang="en-GB" sz="1200" b="1" dirty="0">
                          <a:solidFill>
                            <a:srgbClr val="000000"/>
                          </a:solidFill>
                          <a:effectLst/>
                          <a:latin typeface="Calibri" panose="020F0502020204030204" pitchFamily="34" charset="0"/>
                          <a:ea typeface="Microsoft YaHei" panose="020B0503020204020204" pitchFamily="34" charset="-122"/>
                          <a:cs typeface="Microsoft YaHei" panose="020B0503020204020204" pitchFamily="34" charset="-122"/>
                        </a:rPr>
                        <a:t>That the Lord Jesus Christ offered Himself as the substitutionary sacrifice for the sin of the whole world. He was raised from the dead, ascended into heaven to be our Advocate and Mediator, and that He will personally return in power and glory.</a:t>
                      </a:r>
                      <a:endParaRPr lang="en-GB" sz="1200" b="1"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tc>
                <a:extLst>
                  <a:ext uri="{0D108BD9-81ED-4DB2-BD59-A6C34878D82A}">
                    <a16:rowId xmlns:a16="http://schemas.microsoft.com/office/drawing/2014/main" val="3148552286"/>
                  </a:ext>
                </a:extLst>
              </a:tr>
              <a:tr h="1398659">
                <a:tc>
                  <a:txBody>
                    <a:bodyPr/>
                    <a:lstStyle/>
                    <a:p>
                      <a:pPr marL="0" marR="0">
                        <a:spcBef>
                          <a:spcPts val="0"/>
                        </a:spcBef>
                        <a:spcAft>
                          <a:spcPts val="0"/>
                        </a:spcAft>
                      </a:pPr>
                      <a:r>
                        <a:rPr lang="en-GB" sz="1200" dirty="0">
                          <a:effectLst/>
                          <a:latin typeface="Calibri" panose="020F0502020204030204" pitchFamily="34" charset="0"/>
                          <a:ea typeface="Calibri" panose="020F0502020204030204" pitchFamily="34" charset="0"/>
                        </a:rPr>
                        <a:t>Repentance towards God and faith in our Lord Jesus Christ are necessary for salvation.</a:t>
                      </a:r>
                      <a:endParaRPr lang="en-GB"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ea typeface="Calibri" panose="020F0502020204030204" pitchFamily="34" charset="0"/>
                        </a:rPr>
                        <a:t> </a:t>
                      </a:r>
                      <a:endParaRPr lang="en-GB"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ea typeface="Calibri" panose="020F0502020204030204" pitchFamily="34" charset="0"/>
                        </a:rPr>
                        <a:t>Justification is by grace through faith, and he that believeth hath the witness in himself; and it is our privilege to be sanctified in the name of the Lord Jesus Christ and by the Spirit of God</a:t>
                      </a:r>
                      <a:endParaRPr lang="en-GB"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ea typeface="Calibri" panose="020F0502020204030204" pitchFamily="34" charset="0"/>
                        </a:rPr>
                        <a:t> </a:t>
                      </a:r>
                      <a:endParaRPr lang="en-GB"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ea typeface="Calibri" panose="020F0502020204030204" pitchFamily="34" charset="0"/>
                        </a:rPr>
                        <a:t>Any person may fall from grace and be finally lost.</a:t>
                      </a:r>
                      <a:endParaRPr lang="en-GB" sz="1200" dirty="0">
                        <a:effectLst/>
                        <a:latin typeface="Times New Roman" panose="02020603050405020304" pitchFamily="18" charset="0"/>
                        <a:ea typeface="Calibri" panose="020F0502020204030204" pitchFamily="34" charset="0"/>
                      </a:endParaRPr>
                    </a:p>
                  </a:txBody>
                  <a:tcPr marL="68580" marR="68580" marT="0" marB="0"/>
                </a:tc>
                <a:tc>
                  <a:txBody>
                    <a:bodyPr/>
                    <a:lstStyle/>
                    <a:p>
                      <a:pPr marL="228600" marR="0">
                        <a:lnSpc>
                          <a:spcPct val="115000"/>
                        </a:lnSpc>
                        <a:spcBef>
                          <a:spcPts val="0"/>
                        </a:spcBef>
                        <a:spcAft>
                          <a:spcPts val="0"/>
                        </a:spcAft>
                      </a:pPr>
                      <a:r>
                        <a:rPr lang="en-GB" sz="1200" b="1" dirty="0">
                          <a:solidFill>
                            <a:srgbClr val="000000"/>
                          </a:solidFill>
                          <a:effectLst/>
                          <a:latin typeface="Calibri" panose="020F0502020204030204" pitchFamily="34" charset="0"/>
                          <a:ea typeface="Microsoft YaHei" panose="020B0503020204020204" pitchFamily="34" charset="-122"/>
                          <a:cs typeface="Microsoft YaHei" panose="020B0503020204020204" pitchFamily="34" charset="-122"/>
                        </a:rPr>
                        <a:t>That the Holy Spirit is a divine Person both equal to, and of one substance with the Father and the Son, that His work is necessary to make the death of Christ effective to the individual sinner, granting them repentance toward God and faith in Jesus Christ, and He also indwells every believer as their Sanctifier, thus placing His seal upon him as a child of God.</a:t>
                      </a:r>
                      <a:endParaRPr lang="en-GB" sz="1200" b="1"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p>
                      <a:pPr marL="0" marR="0">
                        <a:spcBef>
                          <a:spcPts val="0"/>
                        </a:spcBef>
                        <a:spcAft>
                          <a:spcPts val="0"/>
                        </a:spcAft>
                      </a:pPr>
                      <a:r>
                        <a:rPr lang="en-GB" sz="1200" b="1" dirty="0">
                          <a:effectLst/>
                          <a:latin typeface="Calibri" panose="020F0502020204030204" pitchFamily="34" charset="0"/>
                          <a:ea typeface="Calibri" panose="020F0502020204030204" pitchFamily="34" charset="0"/>
                        </a:rPr>
                        <a:t> </a:t>
                      </a:r>
                      <a:endParaRPr lang="en-GB" sz="1200" b="1"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4079789295"/>
                  </a:ext>
                </a:extLst>
              </a:tr>
              <a:tr h="622306">
                <a:tc>
                  <a:txBody>
                    <a:bodyPr/>
                    <a:lstStyle/>
                    <a:p>
                      <a:pPr marL="0" marR="0">
                        <a:spcBef>
                          <a:spcPts val="0"/>
                        </a:spcBef>
                        <a:spcAft>
                          <a:spcPts val="0"/>
                        </a:spcAft>
                      </a:pPr>
                      <a:r>
                        <a:rPr lang="en-GB" sz="1200">
                          <a:effectLst/>
                          <a:latin typeface="Calibri" panose="020F0502020204030204" pitchFamily="34" charset="0"/>
                          <a:ea typeface="Calibri" panose="020F0502020204030204" pitchFamily="34" charset="0"/>
                        </a:rPr>
                        <a:t>The Christian Sabbath is a Divine institution of perpetual and universal obligation</a:t>
                      </a:r>
                      <a:endParaRPr lang="en-GB" sz="1200">
                        <a:effectLst/>
                        <a:latin typeface="Times New Roman" panose="02020603050405020304" pitchFamily="18" charset="0"/>
                        <a:ea typeface="Calibri" panose="020F0502020204030204" pitchFamily="34" charset="0"/>
                      </a:endParaRPr>
                    </a:p>
                  </a:txBody>
                  <a:tcPr marL="68580" marR="68580" marT="0" marB="0"/>
                </a:tc>
                <a:tc>
                  <a:txBody>
                    <a:bodyPr/>
                    <a:lstStyle/>
                    <a:p>
                      <a:pPr marL="266700" marR="0">
                        <a:spcBef>
                          <a:spcPts val="0"/>
                        </a:spcBef>
                        <a:spcAft>
                          <a:spcPts val="0"/>
                        </a:spcAft>
                      </a:pPr>
                      <a:r>
                        <a:rPr lang="en-GB" sz="1200" b="1" dirty="0">
                          <a:effectLst/>
                          <a:latin typeface="Calibri" panose="020F0502020204030204" pitchFamily="34" charset="0"/>
                          <a:ea typeface="Calibri" panose="020F0502020204030204" pitchFamily="34" charset="0"/>
                        </a:rPr>
                        <a:t>That the Lord Jesus Christ is the Head of the Church</a:t>
                      </a:r>
                      <a:endParaRPr lang="en-GB" sz="1200" b="1"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286098297"/>
                  </a:ext>
                </a:extLst>
              </a:tr>
              <a:tr h="622306">
                <a:tc>
                  <a:txBody>
                    <a:bodyPr/>
                    <a:lstStyle/>
                    <a:p>
                      <a:pPr marL="0" marR="0">
                        <a:spcBef>
                          <a:spcPts val="0"/>
                        </a:spcBef>
                        <a:spcAft>
                          <a:spcPts val="0"/>
                        </a:spcAft>
                      </a:pPr>
                      <a:r>
                        <a:rPr lang="en-GB" sz="1200" dirty="0">
                          <a:effectLst/>
                          <a:latin typeface="Calibri" panose="020F0502020204030204" pitchFamily="34" charset="0"/>
                          <a:ea typeface="Calibri" panose="020F0502020204030204" pitchFamily="34" charset="0"/>
                        </a:rPr>
                        <a:t> </a:t>
                      </a:r>
                      <a:endParaRPr lang="en-GB" sz="1200" dirty="0">
                        <a:effectLst/>
                        <a:latin typeface="Times New Roman" panose="02020603050405020304" pitchFamily="18" charset="0"/>
                        <a:ea typeface="Calibri" panose="020F0502020204030204" pitchFamily="34" charset="0"/>
                      </a:endParaRPr>
                    </a:p>
                  </a:txBody>
                  <a:tcPr marL="68580" marR="68580" marT="0" marB="0"/>
                </a:tc>
                <a:tc>
                  <a:txBody>
                    <a:bodyPr/>
                    <a:lstStyle/>
                    <a:p>
                      <a:pPr marL="266700" marR="0">
                        <a:spcBef>
                          <a:spcPts val="0"/>
                        </a:spcBef>
                        <a:spcAft>
                          <a:spcPts val="0"/>
                        </a:spcAft>
                      </a:pPr>
                      <a:r>
                        <a:rPr lang="en-GB" sz="1200" b="1" dirty="0">
                          <a:effectLst/>
                          <a:latin typeface="Calibri" panose="020F0502020204030204" pitchFamily="34" charset="0"/>
                          <a:ea typeface="Calibri" panose="020F0502020204030204" pitchFamily="34" charset="0"/>
                        </a:rPr>
                        <a:t>In the priesthood of all believers, and that we being members one of another are one body in Christ Jesus having equality of spiritual opportunities as the sacred right of all.</a:t>
                      </a:r>
                      <a:endParaRPr lang="en-GB" sz="1200" b="1"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1286516994"/>
                  </a:ext>
                </a:extLst>
              </a:tr>
              <a:tr h="874162">
                <a:tc>
                  <a:txBody>
                    <a:bodyPr/>
                    <a:lstStyle/>
                    <a:p>
                      <a:pPr marL="0" marR="0">
                        <a:spcBef>
                          <a:spcPts val="0"/>
                        </a:spcBef>
                        <a:spcAft>
                          <a:spcPts val="0"/>
                        </a:spcAft>
                      </a:pPr>
                      <a:r>
                        <a:rPr lang="en-GB" sz="1200" dirty="0">
                          <a:effectLst/>
                          <a:latin typeface="Calibri" panose="020F0502020204030204" pitchFamily="34" charset="0"/>
                          <a:ea typeface="Calibri" panose="020F0502020204030204" pitchFamily="34" charset="0"/>
                        </a:rPr>
                        <a:t>The ordinances of infant and adult Baptism and the Lord’s Supper are institutions of perpetual obligation</a:t>
                      </a:r>
                      <a:endParaRPr lang="en-GB" sz="1200" dirty="0">
                        <a:effectLst/>
                        <a:latin typeface="Times New Roman" panose="02020603050405020304" pitchFamily="18" charset="0"/>
                        <a:ea typeface="Calibri" panose="020F0502020204030204" pitchFamily="34" charset="0"/>
                      </a:endParaRPr>
                    </a:p>
                  </a:txBody>
                  <a:tcPr marL="68580" marR="68580" marT="0" marB="0"/>
                </a:tc>
                <a:tc>
                  <a:txBody>
                    <a:bodyPr/>
                    <a:lstStyle/>
                    <a:p>
                      <a:pPr marL="266700" marR="0">
                        <a:spcBef>
                          <a:spcPts val="0"/>
                        </a:spcBef>
                        <a:spcAft>
                          <a:spcPts val="0"/>
                        </a:spcAft>
                      </a:pPr>
                      <a:r>
                        <a:rPr lang="en-GB" sz="1200" b="1" dirty="0">
                          <a:effectLst/>
                          <a:latin typeface="Calibri" panose="020F0502020204030204" pitchFamily="34" charset="0"/>
                          <a:ea typeface="Calibri" panose="020F0502020204030204" pitchFamily="34" charset="0"/>
                        </a:rPr>
                        <a:t>That the Sacraments are an outward and visible sign of an inward and spiritual grace, and that only Baptism and the Lord's Supper were instituted by the Lord Jesus Christ as such, maintaining that the proper subjects for Baptism are believers and children to be brought up within the fellowship of Christ's Church.</a:t>
                      </a:r>
                      <a:endParaRPr lang="en-GB" sz="1200" b="1"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1612339573"/>
                  </a:ext>
                </a:extLst>
              </a:tr>
              <a:tr h="884095">
                <a:tc>
                  <a:txBody>
                    <a:bodyPr/>
                    <a:lstStyle/>
                    <a:p>
                      <a:pPr marL="0" marR="0">
                        <a:spcBef>
                          <a:spcPts val="0"/>
                        </a:spcBef>
                        <a:spcAft>
                          <a:spcPts val="0"/>
                        </a:spcAft>
                      </a:pPr>
                      <a:r>
                        <a:rPr lang="en-GB" sz="1200">
                          <a:effectLst/>
                          <a:latin typeface="Calibri" panose="020F0502020204030204" pitchFamily="34" charset="0"/>
                          <a:ea typeface="Calibri" panose="020F0502020204030204" pitchFamily="34" charset="0"/>
                        </a:rPr>
                        <a:t>There will be a resurrection of the dead; a general judgement at the last day; the happiness of the righteous is eternal; and the punishment of the wicked of endless duration.</a:t>
                      </a:r>
                      <a:endParaRPr lang="en-GB" sz="12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spcBef>
                          <a:spcPts val="0"/>
                        </a:spcBef>
                        <a:spcAft>
                          <a:spcPts val="0"/>
                        </a:spcAft>
                      </a:pPr>
                      <a:r>
                        <a:rPr lang="en-GB" sz="1200" dirty="0">
                          <a:effectLst/>
                          <a:latin typeface="Times New Roman" panose="02020603050405020304" pitchFamily="18" charset="0"/>
                          <a:ea typeface="Calibri" panose="020F0502020204030204" pitchFamily="34" charset="0"/>
                        </a:rPr>
                        <a:t> </a:t>
                      </a:r>
                    </a:p>
                  </a:txBody>
                  <a:tcPr marL="68580" marR="68580" marT="0" marB="0"/>
                </a:tc>
                <a:extLst>
                  <a:ext uri="{0D108BD9-81ED-4DB2-BD59-A6C34878D82A}">
                    <a16:rowId xmlns:a16="http://schemas.microsoft.com/office/drawing/2014/main" val="4285571101"/>
                  </a:ext>
                </a:extLst>
              </a:tr>
            </a:tbl>
          </a:graphicData>
        </a:graphic>
      </p:graphicFrame>
    </p:spTree>
    <p:extLst>
      <p:ext uri="{BB962C8B-B14F-4D97-AF65-F5344CB8AC3E}">
        <p14:creationId xmlns:p14="http://schemas.microsoft.com/office/powerpoint/2010/main" val="2694915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1239</Words>
  <Application>Microsoft Office PowerPoint</Application>
  <PresentationFormat>Widescreen</PresentationFormat>
  <Paragraphs>96</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Microsoft YaHei</vt:lpstr>
      <vt:lpstr>Arial</vt:lpstr>
      <vt:lpstr>Calibri</vt:lpstr>
      <vt:lpstr>Calibri Light</vt:lpstr>
      <vt:lpstr>Symbol</vt:lpstr>
      <vt:lpstr>Times New Roman</vt:lpstr>
      <vt:lpstr>Office Theme</vt:lpstr>
      <vt:lpstr>Wesleyan Reform Union of Churches – 175 Years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Are We Here?</dc:title>
  <dc:creator>PHILLIPS, George</dc:creator>
  <cp:lastModifiedBy>George Phillips</cp:lastModifiedBy>
  <cp:revision>8</cp:revision>
  <dcterms:created xsi:type="dcterms:W3CDTF">2021-07-23T11:51:25Z</dcterms:created>
  <dcterms:modified xsi:type="dcterms:W3CDTF">2024-06-07T08:53:34Z</dcterms:modified>
</cp:coreProperties>
</file>