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4" r:id="rId4"/>
  </p:sldMasterIdLst>
  <p:notesMasterIdLst>
    <p:notesMasterId r:id="rId12"/>
  </p:notesMasterIdLst>
  <p:handoutMasterIdLst>
    <p:handoutMasterId r:id="rId13"/>
  </p:handoutMasterIdLst>
  <p:sldIdLst>
    <p:sldId id="350" r:id="rId5"/>
    <p:sldId id="352" r:id="rId6"/>
    <p:sldId id="353" r:id="rId7"/>
    <p:sldId id="354" r:id="rId8"/>
    <p:sldId id="355" r:id="rId9"/>
    <p:sldId id="356" r:id="rId10"/>
    <p:sldId id="357" r:id="rId11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F66FF"/>
    <a:srgbClr val="FFCCCC"/>
    <a:srgbClr val="CCECFF"/>
    <a:srgbClr val="CCFFCC"/>
    <a:srgbClr val="CCFF99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16CF5FE-EAD7-46B1-A387-BAF7D19A801E}" v="8" dt="2024-05-19T20:51:09.04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5226" autoAdjust="0"/>
  </p:normalViewPr>
  <p:slideViewPr>
    <p:cSldViewPr snapToGrid="0">
      <p:cViewPr varScale="1">
        <p:scale>
          <a:sx n="57" d="100"/>
          <a:sy n="57" d="100"/>
        </p:scale>
        <p:origin x="263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 showGuides="1">
      <p:cViewPr varScale="1">
        <p:scale>
          <a:sx n="99" d="100"/>
          <a:sy n="99" d="100"/>
        </p:scale>
        <p:origin x="3570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commentAuthors" Target="comment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imon sykes" userId="430cc5252c2db01b" providerId="LiveId" clId="{D16CF5FE-EAD7-46B1-A387-BAF7D19A801E}"/>
    <pc:docChg chg="undo custSel addSld modSld">
      <pc:chgData name="simon sykes" userId="430cc5252c2db01b" providerId="LiveId" clId="{D16CF5FE-EAD7-46B1-A387-BAF7D19A801E}" dt="2024-05-19T20:59:15.109" v="4185" actId="20577"/>
      <pc:docMkLst>
        <pc:docMk/>
      </pc:docMkLst>
      <pc:sldChg chg="addSp modSp mod">
        <pc:chgData name="simon sykes" userId="430cc5252c2db01b" providerId="LiveId" clId="{D16CF5FE-EAD7-46B1-A387-BAF7D19A801E}" dt="2024-05-19T20:16:09" v="476" actId="20577"/>
        <pc:sldMkLst>
          <pc:docMk/>
          <pc:sldMk cId="2960950710" sldId="350"/>
        </pc:sldMkLst>
        <pc:spChg chg="add mod">
          <ac:chgData name="simon sykes" userId="430cc5252c2db01b" providerId="LiveId" clId="{D16CF5FE-EAD7-46B1-A387-BAF7D19A801E}" dt="2024-05-19T20:16:09" v="476" actId="20577"/>
          <ac:spMkLst>
            <pc:docMk/>
            <pc:sldMk cId="2960950710" sldId="350"/>
            <ac:spMk id="3" creationId="{5FEC74C1-DA18-04A7-287A-D1AC9A6D073A}"/>
          </ac:spMkLst>
        </pc:spChg>
      </pc:sldChg>
      <pc:sldChg chg="modSp mod">
        <pc:chgData name="simon sykes" userId="430cc5252c2db01b" providerId="LiveId" clId="{D16CF5FE-EAD7-46B1-A387-BAF7D19A801E}" dt="2024-05-19T19:36:12.231" v="141" actId="20577"/>
        <pc:sldMkLst>
          <pc:docMk/>
          <pc:sldMk cId="289860937" sldId="352"/>
        </pc:sldMkLst>
        <pc:spChg chg="mod">
          <ac:chgData name="simon sykes" userId="430cc5252c2db01b" providerId="LiveId" clId="{D16CF5FE-EAD7-46B1-A387-BAF7D19A801E}" dt="2024-05-19T19:30:33.976" v="17" actId="1035"/>
          <ac:spMkLst>
            <pc:docMk/>
            <pc:sldMk cId="289860937" sldId="352"/>
            <ac:spMk id="34" creationId="{CE4FFAF2-B60D-1574-28C8-DA4D0E1E6730}"/>
          </ac:spMkLst>
        </pc:spChg>
        <pc:spChg chg="mod">
          <ac:chgData name="simon sykes" userId="430cc5252c2db01b" providerId="LiveId" clId="{D16CF5FE-EAD7-46B1-A387-BAF7D19A801E}" dt="2024-05-19T19:32:36.492" v="24" actId="1076"/>
          <ac:spMkLst>
            <pc:docMk/>
            <pc:sldMk cId="289860937" sldId="352"/>
            <ac:spMk id="35" creationId="{520FC90A-34A7-5F7A-6223-DBDD777963A4}"/>
          </ac:spMkLst>
        </pc:spChg>
        <pc:spChg chg="mod">
          <ac:chgData name="simon sykes" userId="430cc5252c2db01b" providerId="LiveId" clId="{D16CF5FE-EAD7-46B1-A387-BAF7D19A801E}" dt="2024-05-19T19:33:19.617" v="53" actId="1036"/>
          <ac:spMkLst>
            <pc:docMk/>
            <pc:sldMk cId="289860937" sldId="352"/>
            <ac:spMk id="36" creationId="{E60544BA-8C68-51FE-AADB-C62C5F183E80}"/>
          </ac:spMkLst>
        </pc:spChg>
        <pc:spChg chg="mod">
          <ac:chgData name="simon sykes" userId="430cc5252c2db01b" providerId="LiveId" clId="{D16CF5FE-EAD7-46B1-A387-BAF7D19A801E}" dt="2024-05-19T19:33:52.662" v="65" actId="20577"/>
          <ac:spMkLst>
            <pc:docMk/>
            <pc:sldMk cId="289860937" sldId="352"/>
            <ac:spMk id="41" creationId="{F101F633-EC5F-78CA-E819-A653243D7B5C}"/>
          </ac:spMkLst>
        </pc:spChg>
        <pc:spChg chg="mod">
          <ac:chgData name="simon sykes" userId="430cc5252c2db01b" providerId="LiveId" clId="{D16CF5FE-EAD7-46B1-A387-BAF7D19A801E}" dt="2024-05-19T19:32:17.184" v="21" actId="1076"/>
          <ac:spMkLst>
            <pc:docMk/>
            <pc:sldMk cId="289860937" sldId="352"/>
            <ac:spMk id="42" creationId="{0B558E71-84EE-0C91-B742-42659DC7FADC}"/>
          </ac:spMkLst>
        </pc:spChg>
        <pc:spChg chg="mod">
          <ac:chgData name="simon sykes" userId="430cc5252c2db01b" providerId="LiveId" clId="{D16CF5FE-EAD7-46B1-A387-BAF7D19A801E}" dt="2024-05-19T19:33:36.534" v="59" actId="1037"/>
          <ac:spMkLst>
            <pc:docMk/>
            <pc:sldMk cId="289860937" sldId="352"/>
            <ac:spMk id="43" creationId="{A653AC9D-6061-402F-A8C4-D35A60EA8CF3}"/>
          </ac:spMkLst>
        </pc:spChg>
        <pc:spChg chg="mod">
          <ac:chgData name="simon sykes" userId="430cc5252c2db01b" providerId="LiveId" clId="{D16CF5FE-EAD7-46B1-A387-BAF7D19A801E}" dt="2024-05-19T19:33:49.263" v="63" actId="20577"/>
          <ac:spMkLst>
            <pc:docMk/>
            <pc:sldMk cId="289860937" sldId="352"/>
            <ac:spMk id="44" creationId="{45FF7386-ED8D-4442-34B8-5292EEAAB160}"/>
          </ac:spMkLst>
        </pc:spChg>
        <pc:spChg chg="mod">
          <ac:chgData name="simon sykes" userId="430cc5252c2db01b" providerId="LiveId" clId="{D16CF5FE-EAD7-46B1-A387-BAF7D19A801E}" dt="2024-05-19T19:33:39.782" v="61" actId="1037"/>
          <ac:spMkLst>
            <pc:docMk/>
            <pc:sldMk cId="289860937" sldId="352"/>
            <ac:spMk id="45" creationId="{8135F6C9-D5A4-170D-CF22-C5D04A5C16A5}"/>
          </ac:spMkLst>
        </pc:spChg>
        <pc:spChg chg="mod">
          <ac:chgData name="simon sykes" userId="430cc5252c2db01b" providerId="LiveId" clId="{D16CF5FE-EAD7-46B1-A387-BAF7D19A801E}" dt="2024-05-19T19:32:25.848" v="22" actId="1076"/>
          <ac:spMkLst>
            <pc:docMk/>
            <pc:sldMk cId="289860937" sldId="352"/>
            <ac:spMk id="46" creationId="{D31A22C2-346C-8805-0B80-6DD4D9223B05}"/>
          </ac:spMkLst>
        </pc:spChg>
        <pc:spChg chg="mod">
          <ac:chgData name="simon sykes" userId="430cc5252c2db01b" providerId="LiveId" clId="{D16CF5FE-EAD7-46B1-A387-BAF7D19A801E}" dt="2024-05-19T19:36:07.701" v="139" actId="20577"/>
          <ac:spMkLst>
            <pc:docMk/>
            <pc:sldMk cId="289860937" sldId="352"/>
            <ac:spMk id="47" creationId="{B3F3EF0E-6F97-FBDF-6F1A-20670F9B44F0}"/>
          </ac:spMkLst>
        </pc:spChg>
        <pc:spChg chg="mod">
          <ac:chgData name="simon sykes" userId="430cc5252c2db01b" providerId="LiveId" clId="{D16CF5FE-EAD7-46B1-A387-BAF7D19A801E}" dt="2024-05-19T19:34:39.299" v="67" actId="1076"/>
          <ac:spMkLst>
            <pc:docMk/>
            <pc:sldMk cId="289860937" sldId="352"/>
            <ac:spMk id="48" creationId="{D522FFE9-0F7A-27A0-8C94-17DF74C25B7D}"/>
          </ac:spMkLst>
        </pc:spChg>
        <pc:spChg chg="mod">
          <ac:chgData name="simon sykes" userId="430cc5252c2db01b" providerId="LiveId" clId="{D16CF5FE-EAD7-46B1-A387-BAF7D19A801E}" dt="2024-05-19T19:35:09.454" v="97" actId="1038"/>
          <ac:spMkLst>
            <pc:docMk/>
            <pc:sldMk cId="289860937" sldId="352"/>
            <ac:spMk id="59" creationId="{1D34AC7F-DC61-F77D-E521-C989346F209F}"/>
          </ac:spMkLst>
        </pc:spChg>
        <pc:spChg chg="mod">
          <ac:chgData name="simon sykes" userId="430cc5252c2db01b" providerId="LiveId" clId="{D16CF5FE-EAD7-46B1-A387-BAF7D19A801E}" dt="2024-05-19T19:36:12.231" v="141" actId="20577"/>
          <ac:spMkLst>
            <pc:docMk/>
            <pc:sldMk cId="289860937" sldId="352"/>
            <ac:spMk id="60" creationId="{0679905B-CE78-FEE3-6965-100145FE27C1}"/>
          </ac:spMkLst>
        </pc:spChg>
        <pc:spChg chg="mod">
          <ac:chgData name="simon sykes" userId="430cc5252c2db01b" providerId="LiveId" clId="{D16CF5FE-EAD7-46B1-A387-BAF7D19A801E}" dt="2024-05-19T19:35:15.873" v="98" actId="1076"/>
          <ac:spMkLst>
            <pc:docMk/>
            <pc:sldMk cId="289860937" sldId="352"/>
            <ac:spMk id="61" creationId="{571A6E49-91A5-150D-120E-C0AEA5A9332A}"/>
          </ac:spMkLst>
        </pc:spChg>
        <pc:spChg chg="mod">
          <ac:chgData name="simon sykes" userId="430cc5252c2db01b" providerId="LiveId" clId="{D16CF5FE-EAD7-46B1-A387-BAF7D19A801E}" dt="2024-05-19T19:34:55.426" v="69" actId="1076"/>
          <ac:spMkLst>
            <pc:docMk/>
            <pc:sldMk cId="289860937" sldId="352"/>
            <ac:spMk id="62" creationId="{F160DFB6-E08A-F36E-15FC-241F47BC1829}"/>
          </ac:spMkLst>
        </pc:spChg>
      </pc:sldChg>
      <pc:sldChg chg="addSp delSp modSp new mod">
        <pc:chgData name="simon sykes" userId="430cc5252c2db01b" providerId="LiveId" clId="{D16CF5FE-EAD7-46B1-A387-BAF7D19A801E}" dt="2024-05-19T20:29:49.811" v="981" actId="20577"/>
        <pc:sldMkLst>
          <pc:docMk/>
          <pc:sldMk cId="359635524" sldId="353"/>
        </pc:sldMkLst>
        <pc:spChg chg="mod">
          <ac:chgData name="simon sykes" userId="430cc5252c2db01b" providerId="LiveId" clId="{D16CF5FE-EAD7-46B1-A387-BAF7D19A801E}" dt="2024-05-19T20:17:22.010" v="524" actId="20577"/>
          <ac:spMkLst>
            <pc:docMk/>
            <pc:sldMk cId="359635524" sldId="353"/>
            <ac:spMk id="2" creationId="{1816CC12-1082-EFFB-02ED-0489FCB36451}"/>
          </ac:spMkLst>
        </pc:spChg>
        <pc:spChg chg="del">
          <ac:chgData name="simon sykes" userId="430cc5252c2db01b" providerId="LiveId" clId="{D16CF5FE-EAD7-46B1-A387-BAF7D19A801E}" dt="2024-05-19T20:16:59.663" v="479" actId="478"/>
          <ac:spMkLst>
            <pc:docMk/>
            <pc:sldMk cId="359635524" sldId="353"/>
            <ac:spMk id="3" creationId="{11E99DE0-1444-3BC8-FCD6-BAD4297E5BD0}"/>
          </ac:spMkLst>
        </pc:spChg>
        <pc:spChg chg="del">
          <ac:chgData name="simon sykes" userId="430cc5252c2db01b" providerId="LiveId" clId="{D16CF5FE-EAD7-46B1-A387-BAF7D19A801E}" dt="2024-05-19T20:17:02.585" v="480" actId="478"/>
          <ac:spMkLst>
            <pc:docMk/>
            <pc:sldMk cId="359635524" sldId="353"/>
            <ac:spMk id="4" creationId="{CA1BCCF6-C3E4-2348-C0FE-8C22036D8ECD}"/>
          </ac:spMkLst>
        </pc:spChg>
        <pc:spChg chg="mod">
          <ac:chgData name="simon sykes" userId="430cc5252c2db01b" providerId="LiveId" clId="{D16CF5FE-EAD7-46B1-A387-BAF7D19A801E}" dt="2024-05-19T20:17:38.984" v="528" actId="20577"/>
          <ac:spMkLst>
            <pc:docMk/>
            <pc:sldMk cId="359635524" sldId="353"/>
            <ac:spMk id="5" creationId="{40794B78-C957-16E0-DC46-3F3B82D06010}"/>
          </ac:spMkLst>
        </pc:spChg>
        <pc:spChg chg="add del mod">
          <ac:chgData name="simon sykes" userId="430cc5252c2db01b" providerId="LiveId" clId="{D16CF5FE-EAD7-46B1-A387-BAF7D19A801E}" dt="2024-05-19T20:17:33.669" v="527"/>
          <ac:spMkLst>
            <pc:docMk/>
            <pc:sldMk cId="359635524" sldId="353"/>
            <ac:spMk id="6" creationId="{5713001C-3AB8-20F4-052E-E2B8C0761BB7}"/>
          </ac:spMkLst>
        </pc:spChg>
        <pc:spChg chg="add mod">
          <ac:chgData name="simon sykes" userId="430cc5252c2db01b" providerId="LiveId" clId="{D16CF5FE-EAD7-46B1-A387-BAF7D19A801E}" dt="2024-05-19T20:29:49.811" v="981" actId="20577"/>
          <ac:spMkLst>
            <pc:docMk/>
            <pc:sldMk cId="359635524" sldId="353"/>
            <ac:spMk id="7" creationId="{790DEE65-CE26-CC4F-8D5C-65DEFDCC27F4}"/>
          </ac:spMkLst>
        </pc:spChg>
      </pc:sldChg>
      <pc:sldChg chg="addSp delSp modSp new mod">
        <pc:chgData name="simon sykes" userId="430cc5252c2db01b" providerId="LiveId" clId="{D16CF5FE-EAD7-46B1-A387-BAF7D19A801E}" dt="2024-05-19T20:36:50.258" v="1517" actId="478"/>
        <pc:sldMkLst>
          <pc:docMk/>
          <pc:sldMk cId="3675026622" sldId="354"/>
        </pc:sldMkLst>
        <pc:spChg chg="mod">
          <ac:chgData name="simon sykes" userId="430cc5252c2db01b" providerId="LiveId" clId="{D16CF5FE-EAD7-46B1-A387-BAF7D19A801E}" dt="2024-05-19T20:30:25.715" v="1013" actId="20577"/>
          <ac:spMkLst>
            <pc:docMk/>
            <pc:sldMk cId="3675026622" sldId="354"/>
            <ac:spMk id="2" creationId="{EFF7FD76-868C-0C7B-7D59-6EDB630ED18E}"/>
          </ac:spMkLst>
        </pc:spChg>
        <pc:spChg chg="mod">
          <ac:chgData name="simon sykes" userId="430cc5252c2db01b" providerId="LiveId" clId="{D16CF5FE-EAD7-46B1-A387-BAF7D19A801E}" dt="2024-05-19T20:36:45.271" v="1515" actId="6549"/>
          <ac:spMkLst>
            <pc:docMk/>
            <pc:sldMk cId="3675026622" sldId="354"/>
            <ac:spMk id="3" creationId="{1F7123AD-706A-CD22-A746-D75282A58E6F}"/>
          </ac:spMkLst>
        </pc:spChg>
        <pc:spChg chg="del mod">
          <ac:chgData name="simon sykes" userId="430cc5252c2db01b" providerId="LiveId" clId="{D16CF5FE-EAD7-46B1-A387-BAF7D19A801E}" dt="2024-05-19T20:36:50.258" v="1517" actId="478"/>
          <ac:spMkLst>
            <pc:docMk/>
            <pc:sldMk cId="3675026622" sldId="354"/>
            <ac:spMk id="4" creationId="{4AECBDAC-88CE-768F-D412-F478DB12EED0}"/>
          </ac:spMkLst>
        </pc:spChg>
        <pc:spChg chg="mod">
          <ac:chgData name="simon sykes" userId="430cc5252c2db01b" providerId="LiveId" clId="{D16CF5FE-EAD7-46B1-A387-BAF7D19A801E}" dt="2024-05-19T20:30:01.895" v="984" actId="20577"/>
          <ac:spMkLst>
            <pc:docMk/>
            <pc:sldMk cId="3675026622" sldId="354"/>
            <ac:spMk id="5" creationId="{4F69CC2A-E870-09BF-A6E4-E26A056E24EA}"/>
          </ac:spMkLst>
        </pc:spChg>
        <pc:spChg chg="add del mod">
          <ac:chgData name="simon sykes" userId="430cc5252c2db01b" providerId="LiveId" clId="{D16CF5FE-EAD7-46B1-A387-BAF7D19A801E}" dt="2024-05-19T20:31:29.688" v="1018"/>
          <ac:spMkLst>
            <pc:docMk/>
            <pc:sldMk cId="3675026622" sldId="354"/>
            <ac:spMk id="6" creationId="{51F5556D-732C-D06B-0730-D1E39FD30826}"/>
          </ac:spMkLst>
        </pc:spChg>
        <pc:spChg chg="add mod">
          <ac:chgData name="simon sykes" userId="430cc5252c2db01b" providerId="LiveId" clId="{D16CF5FE-EAD7-46B1-A387-BAF7D19A801E}" dt="2024-05-19T20:36:33.805" v="1514" actId="20577"/>
          <ac:spMkLst>
            <pc:docMk/>
            <pc:sldMk cId="3675026622" sldId="354"/>
            <ac:spMk id="7" creationId="{AF6905FD-819C-A1AD-1DB5-7D4CB9FB19A8}"/>
          </ac:spMkLst>
        </pc:spChg>
      </pc:sldChg>
      <pc:sldChg chg="delSp modSp mod">
        <pc:chgData name="simon sykes" userId="430cc5252c2db01b" providerId="LiveId" clId="{D16CF5FE-EAD7-46B1-A387-BAF7D19A801E}" dt="2024-05-19T20:45:03.687" v="2650" actId="1076"/>
        <pc:sldMkLst>
          <pc:docMk/>
          <pc:sldMk cId="2230382680" sldId="355"/>
        </pc:sldMkLst>
        <pc:spChg chg="mod">
          <ac:chgData name="simon sykes" userId="430cc5252c2db01b" providerId="LiveId" clId="{D16CF5FE-EAD7-46B1-A387-BAF7D19A801E}" dt="2024-05-19T20:37:27.205" v="1558" actId="20577"/>
          <ac:spMkLst>
            <pc:docMk/>
            <pc:sldMk cId="2230382680" sldId="355"/>
            <ac:spMk id="2" creationId="{EFF7FD76-868C-0C7B-7D59-6EDB630ED18E}"/>
          </ac:spMkLst>
        </pc:spChg>
        <pc:spChg chg="del">
          <ac:chgData name="simon sykes" userId="430cc5252c2db01b" providerId="LiveId" clId="{D16CF5FE-EAD7-46B1-A387-BAF7D19A801E}" dt="2024-05-19T20:44:58.868" v="2649" actId="478"/>
          <ac:spMkLst>
            <pc:docMk/>
            <pc:sldMk cId="2230382680" sldId="355"/>
            <ac:spMk id="3" creationId="{1F7123AD-706A-CD22-A746-D75282A58E6F}"/>
          </ac:spMkLst>
        </pc:spChg>
        <pc:spChg chg="mod">
          <ac:chgData name="simon sykes" userId="430cc5252c2db01b" providerId="LiveId" clId="{D16CF5FE-EAD7-46B1-A387-BAF7D19A801E}" dt="2024-05-19T20:37:12.129" v="1519" actId="20577"/>
          <ac:spMkLst>
            <pc:docMk/>
            <pc:sldMk cId="2230382680" sldId="355"/>
            <ac:spMk id="5" creationId="{4F69CC2A-E870-09BF-A6E4-E26A056E24EA}"/>
          </ac:spMkLst>
        </pc:spChg>
        <pc:spChg chg="mod">
          <ac:chgData name="simon sykes" userId="430cc5252c2db01b" providerId="LiveId" clId="{D16CF5FE-EAD7-46B1-A387-BAF7D19A801E}" dt="2024-05-19T20:45:03.687" v="2650" actId="1076"/>
          <ac:spMkLst>
            <pc:docMk/>
            <pc:sldMk cId="2230382680" sldId="355"/>
            <ac:spMk id="7" creationId="{AF6905FD-819C-A1AD-1DB5-7D4CB9FB19A8}"/>
          </ac:spMkLst>
        </pc:spChg>
      </pc:sldChg>
      <pc:sldChg chg="modSp mod">
        <pc:chgData name="simon sykes" userId="430cc5252c2db01b" providerId="LiveId" clId="{D16CF5FE-EAD7-46B1-A387-BAF7D19A801E}" dt="2024-05-19T20:50:56.281" v="3441" actId="20577"/>
        <pc:sldMkLst>
          <pc:docMk/>
          <pc:sldMk cId="1860963540" sldId="356"/>
        </pc:sldMkLst>
        <pc:spChg chg="mod">
          <ac:chgData name="simon sykes" userId="430cc5252c2db01b" providerId="LiveId" clId="{D16CF5FE-EAD7-46B1-A387-BAF7D19A801E}" dt="2024-05-19T20:45:46.698" v="2694" actId="20577"/>
          <ac:spMkLst>
            <pc:docMk/>
            <pc:sldMk cId="1860963540" sldId="356"/>
            <ac:spMk id="2" creationId="{1816CC12-1082-EFFB-02ED-0489FCB36451}"/>
          </ac:spMkLst>
        </pc:spChg>
        <pc:spChg chg="mod">
          <ac:chgData name="simon sykes" userId="430cc5252c2db01b" providerId="LiveId" clId="{D16CF5FE-EAD7-46B1-A387-BAF7D19A801E}" dt="2024-05-19T20:45:22.825" v="2652" actId="20577"/>
          <ac:spMkLst>
            <pc:docMk/>
            <pc:sldMk cId="1860963540" sldId="356"/>
            <ac:spMk id="5" creationId="{40794B78-C957-16E0-DC46-3F3B82D06010}"/>
          </ac:spMkLst>
        </pc:spChg>
        <pc:spChg chg="mod">
          <ac:chgData name="simon sykes" userId="430cc5252c2db01b" providerId="LiveId" clId="{D16CF5FE-EAD7-46B1-A387-BAF7D19A801E}" dt="2024-05-19T20:50:56.281" v="3441" actId="20577"/>
          <ac:spMkLst>
            <pc:docMk/>
            <pc:sldMk cId="1860963540" sldId="356"/>
            <ac:spMk id="7" creationId="{790DEE65-CE26-CC4F-8D5C-65DEFDCC27F4}"/>
          </ac:spMkLst>
        </pc:spChg>
      </pc:sldChg>
      <pc:sldChg chg="modSp mod">
        <pc:chgData name="simon sykes" userId="430cc5252c2db01b" providerId="LiveId" clId="{D16CF5FE-EAD7-46B1-A387-BAF7D19A801E}" dt="2024-05-19T20:59:15.109" v="4185" actId="20577"/>
        <pc:sldMkLst>
          <pc:docMk/>
          <pc:sldMk cId="3402905822" sldId="357"/>
        </pc:sldMkLst>
        <pc:spChg chg="mod">
          <ac:chgData name="simon sykes" userId="430cc5252c2db01b" providerId="LiveId" clId="{D16CF5FE-EAD7-46B1-A387-BAF7D19A801E}" dt="2024-05-19T20:51:31.988" v="3485" actId="20577"/>
          <ac:spMkLst>
            <pc:docMk/>
            <pc:sldMk cId="3402905822" sldId="357"/>
            <ac:spMk id="2" creationId="{1816CC12-1082-EFFB-02ED-0489FCB36451}"/>
          </ac:spMkLst>
        </pc:spChg>
        <pc:spChg chg="mod">
          <ac:chgData name="simon sykes" userId="430cc5252c2db01b" providerId="LiveId" clId="{D16CF5FE-EAD7-46B1-A387-BAF7D19A801E}" dt="2024-05-19T20:51:13.430" v="3443" actId="20577"/>
          <ac:spMkLst>
            <pc:docMk/>
            <pc:sldMk cId="3402905822" sldId="357"/>
            <ac:spMk id="5" creationId="{40794B78-C957-16E0-DC46-3F3B82D06010}"/>
          </ac:spMkLst>
        </pc:spChg>
        <pc:spChg chg="mod">
          <ac:chgData name="simon sykes" userId="430cc5252c2db01b" providerId="LiveId" clId="{D16CF5FE-EAD7-46B1-A387-BAF7D19A801E}" dt="2024-05-19T20:59:15.109" v="4185" actId="20577"/>
          <ac:spMkLst>
            <pc:docMk/>
            <pc:sldMk cId="3402905822" sldId="357"/>
            <ac:spMk id="7" creationId="{790DEE65-CE26-CC4F-8D5C-65DEFDCC27F4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395B66E5-15AA-4745-8A67-3CE257BEE39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C844A45-21B3-834A-A491-E4E4B9DC117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C039FDB-18A0-074D-8BA3-A4C3DE896AF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8E6D13E5-4CEC-3A4A-8E5D-AFCEE7512E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32284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GB" noProof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CA15AE-E040-4F31-96C6-FD066D034FFB}" type="datetime1">
              <a:rPr lang="en-GB" smtClean="0"/>
              <a:pPr/>
              <a:t>19/05/2024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en-GB" noProof="0"/>
              <a:t>Click to edit Master text styles</a:t>
            </a:r>
          </a:p>
          <a:p>
            <a:pPr lvl="1" rtl="0"/>
            <a:r>
              <a:rPr lang="en-GB" noProof="0"/>
              <a:t>Second level</a:t>
            </a:r>
          </a:p>
          <a:p>
            <a:pPr lvl="2" rtl="0"/>
            <a:r>
              <a:rPr lang="en-GB" noProof="0"/>
              <a:t>Third level</a:t>
            </a:r>
          </a:p>
          <a:p>
            <a:pPr lvl="3" rtl="0"/>
            <a:r>
              <a:rPr lang="en-GB" noProof="0"/>
              <a:t>Quarter level</a:t>
            </a:r>
          </a:p>
          <a:p>
            <a:pPr lvl="4" rtl="0"/>
            <a:r>
              <a:rPr lang="en-GB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GB" noProof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A89C7E07-3C67-C64C-8DA0-0404F6303970}" type="slidenum">
              <a:rPr lang="en-GB" noProof="0" smtClean="0"/>
              <a:t>‹#›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40325283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60613" y="1143000"/>
            <a:ext cx="2136775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A89C7E07-3C67-C64C-8DA0-0404F6303970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6581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60613" y="1143000"/>
            <a:ext cx="2136775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A89C7E07-3C67-C64C-8DA0-0404F6303970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57900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-1191" y="0"/>
            <a:ext cx="6859191" cy="9910042"/>
            <a:chOff x="-1588" y="0"/>
            <a:chExt cx="9145588" cy="6860798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Oval 9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9831" y="3216061"/>
            <a:ext cx="4438259" cy="3684600"/>
          </a:xfrm>
        </p:spPr>
        <p:txBody>
          <a:bodyPr anchor="b"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9831" y="6900660"/>
            <a:ext cx="4438259" cy="1244273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5279603" y="2720996"/>
            <a:ext cx="1430865" cy="171494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pPr rtl="0"/>
            <a:fld id="{8AC5E797-DDC7-4716-ABC9-2C172A510C23}" type="datetime3">
              <a:rPr lang="en-GB" noProof="0" smtClean="0">
                <a:latin typeface="+mn-lt"/>
              </a:rPr>
              <a:t>19 May, 2024</a:t>
            </a:fld>
            <a:endParaRPr lang="en-GB" noProof="0">
              <a:latin typeface="+mn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3336950" y="4794652"/>
            <a:ext cx="5575259" cy="171495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pPr rtl="0"/>
            <a:r>
              <a:rPr lang="en-GB" noProof="0"/>
              <a:t>Annual Review</a:t>
            </a:r>
            <a:endParaRPr lang="en-GB" b="0" noProof="0"/>
          </a:p>
        </p:txBody>
      </p:sp>
      <p:sp>
        <p:nvSpPr>
          <p:cNvPr id="11" name="Rectangle 10"/>
          <p:cNvSpPr/>
          <p:nvPr/>
        </p:nvSpPr>
        <p:spPr>
          <a:xfrm>
            <a:off x="5809233" y="0"/>
            <a:ext cx="514350" cy="158810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758962" y="427166"/>
            <a:ext cx="593481" cy="1108881"/>
          </a:xfrm>
          <a:prstGeom prst="rect">
            <a:avLst/>
          </a:prstGeom>
        </p:spPr>
        <p:txBody>
          <a:bodyPr anchor="b"/>
          <a:lstStyle>
            <a:lvl1pPr algn="ctr">
              <a:defRPr sz="2100"/>
            </a:lvl1pPr>
          </a:lstStyle>
          <a:p>
            <a:pPr rtl="0"/>
            <a:fld id="{294A09A9-5501-47C1-A89A-A340965A2BE2}" type="slidenum">
              <a:rPr lang="en-GB" noProof="0" smtClean="0"/>
              <a:pPr/>
              <a:t>‹#›</a:t>
            </a:fld>
            <a:endParaRPr lang="en-GB" noProof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70939406"/>
      </p:ext>
    </p:extLst>
  </p:cSld>
  <p:clrMapOvr>
    <a:masterClrMapping/>
  </p:clrMapOvr>
  <p:hf hd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191" y="0"/>
            <a:ext cx="6859191" cy="9910042"/>
            <a:chOff x="-1588" y="0"/>
            <a:chExt cx="9145588" cy="6860798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10204164">
              <a:off x="426788" y="456424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6" name="Rectangle 15"/>
            <p:cNvSpPr/>
            <p:nvPr/>
          </p:nvSpPr>
          <p:spPr>
            <a:xfrm>
              <a:off x="421503" y="402165"/>
              <a:ext cx="8327939" cy="314113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 bwMode="gray">
            <a:xfrm rot="10800000">
              <a:off x="485023" y="2670079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831" y="7166544"/>
            <a:ext cx="4816503" cy="818622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49831" y="990600"/>
            <a:ext cx="4816503" cy="4953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649830" y="7985166"/>
            <a:ext cx="4816503" cy="713140"/>
          </a:xfrm>
        </p:spPr>
        <p:txBody>
          <a:bodyPr>
            <a:normAutofit/>
          </a:bodyPr>
          <a:lstStyle>
            <a:lvl1pPr marL="0" indent="0">
              <a:buNone/>
              <a:defRPr sz="9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8AC5E797-DDC7-4716-ABC9-2C172A510C23}" type="datetime3">
              <a:rPr lang="en-GB" noProof="0" smtClean="0">
                <a:latin typeface="+mn-lt"/>
              </a:rPr>
              <a:t>19 May, 2024</a:t>
            </a:fld>
            <a:endParaRPr lang="en-GB" noProof="0">
              <a:latin typeface="+mn-lt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en-GB" noProof="0"/>
              <a:t>Annual Review</a:t>
            </a:r>
            <a:endParaRPr lang="en-GB" b="0" noProof="0"/>
          </a:p>
        </p:txBody>
      </p:sp>
      <p:sp>
        <p:nvSpPr>
          <p:cNvPr id="10" name="Rectangle 9"/>
          <p:cNvSpPr/>
          <p:nvPr/>
        </p:nvSpPr>
        <p:spPr>
          <a:xfrm>
            <a:off x="5809233" y="0"/>
            <a:ext cx="514350" cy="158810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758962" y="427166"/>
            <a:ext cx="593481" cy="1108881"/>
          </a:xfrm>
          <a:prstGeom prst="rect">
            <a:avLst/>
          </a:prstGeom>
        </p:spPr>
        <p:txBody>
          <a:bodyPr/>
          <a:lstStyle>
            <a:lvl1pPr algn="ctr">
              <a:defRPr sz="2100"/>
            </a:lvl1pPr>
          </a:lstStyle>
          <a:p>
            <a:pPr rtl="0"/>
            <a:fld id="{294A09A9-5501-47C1-A89A-A340965A2BE2}" type="slidenum">
              <a:rPr lang="en-GB" noProof="0" smtClean="0"/>
              <a:pPr/>
              <a:t>‹#›</a:t>
            </a:fld>
            <a:endParaRPr lang="en-GB" noProof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65373950"/>
      </p:ext>
    </p:extLst>
  </p:cSld>
  <p:clrMapOvr>
    <a:masterClrMapping/>
  </p:clrMapOvr>
  <p:hf hdr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-1191" y="0"/>
            <a:ext cx="6859191" cy="9910042"/>
            <a:chOff x="-1588" y="0"/>
            <a:chExt cx="9145588" cy="6860798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21010068">
              <a:off x="6359946" y="2780895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Rectangle 8"/>
            <p:cNvSpPr/>
            <p:nvPr/>
          </p:nvSpPr>
          <p:spPr>
            <a:xfrm>
              <a:off x="485023" y="4343399"/>
              <a:ext cx="8182128" cy="211243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 bwMode="gray">
            <a:xfrm>
              <a:off x="485023" y="2854646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830" y="1339144"/>
            <a:ext cx="4816504" cy="2445040"/>
          </a:xfrm>
        </p:spPr>
        <p:txBody>
          <a:bodyPr/>
          <a:lstStyle>
            <a:lvl1pPr>
              <a:defRPr sz="27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2"/>
          </p:nvPr>
        </p:nvSpPr>
        <p:spPr>
          <a:xfrm>
            <a:off x="649830" y="5038256"/>
            <a:ext cx="4816504" cy="3664349"/>
          </a:xfrm>
        </p:spPr>
        <p:txBody>
          <a:bodyPr anchor="ctr">
            <a:normAutofit/>
          </a:bodyPr>
          <a:lstStyle>
            <a:lvl1pPr marL="0" indent="0">
              <a:buNone/>
              <a:defRPr sz="13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8AC5E797-DDC7-4716-ABC9-2C172A510C23}" type="datetime3">
              <a:rPr lang="en-GB" noProof="0" smtClean="0">
                <a:latin typeface="+mn-lt"/>
              </a:rPr>
              <a:t>19 May, 2024</a:t>
            </a:fld>
            <a:endParaRPr lang="en-GB" noProof="0">
              <a:latin typeface="+mn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en-GB" noProof="0"/>
              <a:t>Annual Review</a:t>
            </a:r>
            <a:endParaRPr lang="en-GB" b="0" noProof="0"/>
          </a:p>
        </p:txBody>
      </p:sp>
      <p:sp>
        <p:nvSpPr>
          <p:cNvPr id="8" name="Rectangle 7"/>
          <p:cNvSpPr/>
          <p:nvPr/>
        </p:nvSpPr>
        <p:spPr>
          <a:xfrm>
            <a:off x="5809233" y="0"/>
            <a:ext cx="514350" cy="158810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758962" y="427166"/>
            <a:ext cx="593481" cy="1108881"/>
          </a:xfrm>
          <a:prstGeom prst="rect">
            <a:avLst/>
          </a:prstGeom>
        </p:spPr>
        <p:txBody>
          <a:bodyPr/>
          <a:lstStyle>
            <a:lvl1pPr algn="ctr">
              <a:defRPr sz="2100"/>
            </a:lvl1pPr>
          </a:lstStyle>
          <a:p>
            <a:pPr rtl="0"/>
            <a:fld id="{294A09A9-5501-47C1-A89A-A340965A2BE2}" type="slidenum">
              <a:rPr lang="en-GB" noProof="0" smtClean="0"/>
              <a:pPr/>
              <a:t>‹#›</a:t>
            </a:fld>
            <a:endParaRPr lang="en-GB" noProof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00095638"/>
      </p:ext>
    </p:extLst>
  </p:cSld>
  <p:clrMapOvr>
    <a:masterClrMapping/>
  </p:clrMapOvr>
  <p:hf hdr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-1191" y="0"/>
            <a:ext cx="6859191" cy="9910042"/>
            <a:chOff x="-1588" y="0"/>
            <a:chExt cx="9145588" cy="6860798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21010068">
              <a:off x="6359946" y="430920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10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4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3" name="TextBox 22"/>
          <p:cNvSpPr txBox="1"/>
          <p:nvPr/>
        </p:nvSpPr>
        <p:spPr bwMode="gray">
          <a:xfrm>
            <a:off x="485573" y="941331"/>
            <a:ext cx="45119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60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 bwMode="gray">
          <a:xfrm>
            <a:off x="5302064" y="4189311"/>
            <a:ext cx="46429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60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6045" y="1339144"/>
            <a:ext cx="4620289" cy="4163147"/>
          </a:xfrm>
        </p:spPr>
        <p:txBody>
          <a:bodyPr anchor="ctr"/>
          <a:lstStyle>
            <a:lvl1pPr>
              <a:defRPr sz="27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040459" y="5502291"/>
            <a:ext cx="4234607" cy="481163"/>
          </a:xfrm>
        </p:spPr>
        <p:txBody>
          <a:bodyPr>
            <a:normAutofit/>
          </a:bodyPr>
          <a:lstStyle>
            <a:lvl1pPr marL="0" indent="0">
              <a:buNone/>
              <a:defRPr lang="en-US" sz="105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649830" y="7223402"/>
            <a:ext cx="4757755" cy="1459783"/>
          </a:xfrm>
        </p:spPr>
        <p:txBody>
          <a:bodyPr anchor="ctr">
            <a:normAutofit/>
          </a:bodyPr>
          <a:lstStyle>
            <a:lvl1pPr marL="0" indent="0">
              <a:buNone/>
              <a:defRPr sz="13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8AC5E797-DDC7-4716-ABC9-2C172A510C23}" type="datetime3">
              <a:rPr lang="en-GB" noProof="0" smtClean="0">
                <a:latin typeface="+mn-lt"/>
              </a:rPr>
              <a:t>19 May, 2024</a:t>
            </a:fld>
            <a:endParaRPr lang="en-GB" noProof="0">
              <a:latin typeface="+mn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en-GB" noProof="0"/>
              <a:t>Annual Review</a:t>
            </a:r>
            <a:endParaRPr lang="en-GB" b="0" noProof="0"/>
          </a:p>
        </p:txBody>
      </p:sp>
      <p:sp>
        <p:nvSpPr>
          <p:cNvPr id="9" name="Rectangle 8"/>
          <p:cNvSpPr/>
          <p:nvPr/>
        </p:nvSpPr>
        <p:spPr>
          <a:xfrm>
            <a:off x="5809233" y="0"/>
            <a:ext cx="514350" cy="158810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758962" y="427166"/>
            <a:ext cx="593481" cy="1108881"/>
          </a:xfrm>
          <a:prstGeom prst="rect">
            <a:avLst/>
          </a:prstGeom>
        </p:spPr>
        <p:txBody>
          <a:bodyPr/>
          <a:lstStyle>
            <a:lvl1pPr algn="ctr">
              <a:defRPr sz="2100"/>
            </a:lvl1pPr>
          </a:lstStyle>
          <a:p>
            <a:pPr rtl="0"/>
            <a:fld id="{294A09A9-5501-47C1-A89A-A340965A2BE2}" type="slidenum">
              <a:rPr lang="en-GB" noProof="0" smtClean="0"/>
              <a:pPr/>
              <a:t>‹#›</a:t>
            </a:fld>
            <a:endParaRPr lang="en-GB" noProof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306195540"/>
      </p:ext>
    </p:extLst>
  </p:cSld>
  <p:clrMapOvr>
    <a:masterClrMapping/>
  </p:clrMapOvr>
  <p:hf hdr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-1191" y="0"/>
            <a:ext cx="6859191" cy="9910042"/>
            <a:chOff x="-1588" y="0"/>
            <a:chExt cx="9145588" cy="6860798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5"/>
            <p:cNvSpPr/>
            <p:nvPr/>
          </p:nvSpPr>
          <p:spPr bwMode="gray">
            <a:xfrm rot="21010068">
              <a:off x="6359946" y="431124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7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830" y="2971800"/>
            <a:ext cx="4816504" cy="3026833"/>
          </a:xfrm>
        </p:spPr>
        <p:txBody>
          <a:bodyPr anchor="b"/>
          <a:lstStyle>
            <a:lvl1pPr algn="l">
              <a:defRPr sz="3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9831" y="7258201"/>
            <a:ext cx="4816503" cy="1437065"/>
          </a:xfrm>
        </p:spPr>
        <p:txBody>
          <a:bodyPr anchor="t"/>
          <a:lstStyle>
            <a:lvl1pPr marL="0" indent="0" algn="l">
              <a:buNone/>
              <a:defRPr sz="15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8AC5E797-DDC7-4716-ABC9-2C172A510C23}" type="datetime3">
              <a:rPr lang="en-GB" noProof="0" smtClean="0">
                <a:latin typeface="+mn-lt"/>
              </a:rPr>
              <a:t>19 May, 2024</a:t>
            </a:fld>
            <a:endParaRPr lang="en-GB" noProof="0">
              <a:latin typeface="+mn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en-GB" noProof="0"/>
              <a:t>Annual Review</a:t>
            </a:r>
            <a:endParaRPr lang="en-GB" b="0" noProof="0"/>
          </a:p>
        </p:txBody>
      </p:sp>
      <p:sp>
        <p:nvSpPr>
          <p:cNvPr id="7" name="Rectangle 6"/>
          <p:cNvSpPr/>
          <p:nvPr/>
        </p:nvSpPr>
        <p:spPr>
          <a:xfrm>
            <a:off x="5809233" y="0"/>
            <a:ext cx="514350" cy="158810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758962" y="427166"/>
            <a:ext cx="593481" cy="1108881"/>
          </a:xfrm>
          <a:prstGeom prst="rect">
            <a:avLst/>
          </a:prstGeom>
        </p:spPr>
        <p:txBody>
          <a:bodyPr/>
          <a:lstStyle>
            <a:lvl1pPr algn="ctr">
              <a:defRPr sz="2100"/>
            </a:lvl1pPr>
          </a:lstStyle>
          <a:p>
            <a:pPr rtl="0"/>
            <a:fld id="{294A09A9-5501-47C1-A89A-A340965A2BE2}" type="slidenum">
              <a:rPr lang="en-GB" noProof="0" smtClean="0"/>
              <a:pPr/>
              <a:t>‹#›</a:t>
            </a:fld>
            <a:endParaRPr lang="en-GB" noProof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678073778"/>
      </p:ext>
    </p:extLst>
  </p:cSld>
  <p:clrMapOvr>
    <a:masterClrMapping/>
  </p:clrMapOvr>
  <p:hf hdr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830" y="1339145"/>
            <a:ext cx="4817695" cy="1025359"/>
          </a:xfr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9830" y="3595511"/>
            <a:ext cx="1735074" cy="950390"/>
          </a:xfrm>
        </p:spPr>
        <p:txBody>
          <a:bodyPr anchor="b">
            <a:noAutofit/>
          </a:bodyPr>
          <a:lstStyle>
            <a:lvl1pPr marL="0" indent="0">
              <a:buNone/>
              <a:defRPr sz="15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5"/>
          </p:nvPr>
        </p:nvSpPr>
        <p:spPr>
          <a:xfrm>
            <a:off x="649830" y="4545904"/>
            <a:ext cx="1735074" cy="4172084"/>
          </a:xfrm>
        </p:spPr>
        <p:txBody>
          <a:bodyPr anchor="t">
            <a:normAutofit/>
          </a:bodyPr>
          <a:lstStyle>
            <a:lvl1pPr marL="0" indent="0">
              <a:buNone/>
              <a:defRPr sz="9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554210" y="3595511"/>
            <a:ext cx="1739189" cy="950390"/>
          </a:xfrm>
        </p:spPr>
        <p:txBody>
          <a:bodyPr anchor="b">
            <a:noAutofit/>
          </a:bodyPr>
          <a:lstStyle>
            <a:lvl1pPr marL="0" indent="0">
              <a:buNone/>
              <a:defRPr sz="15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6"/>
          </p:nvPr>
        </p:nvSpPr>
        <p:spPr>
          <a:xfrm>
            <a:off x="2556353" y="4545904"/>
            <a:ext cx="1739189" cy="4172084"/>
          </a:xfrm>
        </p:spPr>
        <p:txBody>
          <a:bodyPr anchor="t">
            <a:normAutofit/>
          </a:bodyPr>
          <a:lstStyle>
            <a:lvl1pPr marL="0" indent="0">
              <a:buNone/>
              <a:defRPr sz="9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468981" y="3595511"/>
            <a:ext cx="1739189" cy="950390"/>
          </a:xfrm>
        </p:spPr>
        <p:txBody>
          <a:bodyPr anchor="b">
            <a:noAutofit/>
          </a:bodyPr>
          <a:lstStyle>
            <a:lvl1pPr marL="0" indent="0">
              <a:buNone/>
              <a:defRPr sz="15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7"/>
          </p:nvPr>
        </p:nvSpPr>
        <p:spPr>
          <a:xfrm>
            <a:off x="4470702" y="4545904"/>
            <a:ext cx="1737469" cy="4172084"/>
          </a:xfrm>
        </p:spPr>
        <p:txBody>
          <a:bodyPr anchor="t">
            <a:normAutofit/>
          </a:bodyPr>
          <a:lstStyle>
            <a:lvl1pPr marL="0" indent="0">
              <a:buNone/>
              <a:defRPr sz="9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470898" y="3595512"/>
            <a:ext cx="0" cy="5122474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4387141" y="3595512"/>
            <a:ext cx="0" cy="5122474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8AC5E797-DDC7-4716-ABC9-2C172A510C23}" type="datetime3">
              <a:rPr lang="en-GB" noProof="0" smtClean="0">
                <a:latin typeface="+mn-lt"/>
              </a:rPr>
              <a:t>19 May, 2024</a:t>
            </a:fld>
            <a:endParaRPr lang="en-GB" noProof="0">
              <a:latin typeface="+mn-lt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en-GB" noProof="0"/>
              <a:t>Annual Review</a:t>
            </a:r>
            <a:endParaRPr lang="en-GB" b="0" noProof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5758962" y="427166"/>
            <a:ext cx="593481" cy="1108881"/>
          </a:xfrm>
          <a:prstGeom prst="rect">
            <a:avLst/>
          </a:prstGeom>
        </p:spPr>
        <p:txBody>
          <a:bodyPr/>
          <a:lstStyle>
            <a:lvl1pPr algn="ctr">
              <a:defRPr sz="2100"/>
            </a:lvl1pPr>
          </a:lstStyle>
          <a:p>
            <a:pPr rtl="0"/>
            <a:fld id="{294A09A9-5501-47C1-A89A-A340965A2BE2}" type="slidenum">
              <a:rPr lang="en-GB" noProof="0" smtClean="0"/>
              <a:pPr/>
              <a:t>‹#›</a:t>
            </a:fld>
            <a:endParaRPr lang="en-GB" noProof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083849973"/>
      </p:ext>
    </p:extLst>
  </p:cSld>
  <p:clrMapOvr>
    <a:masterClrMapping/>
  </p:clrMapOvr>
  <p:hf hdr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830" y="1339145"/>
            <a:ext cx="4758945" cy="1025359"/>
          </a:xfr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9830" y="6037194"/>
            <a:ext cx="1735074" cy="950390"/>
          </a:xfrm>
        </p:spPr>
        <p:txBody>
          <a:bodyPr anchor="b">
            <a:noAutofit/>
          </a:bodyPr>
          <a:lstStyle>
            <a:lvl1pPr marL="0" indent="0">
              <a:buNone/>
              <a:defRPr sz="15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764291" y="3595511"/>
            <a:ext cx="1511358" cy="2090605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8"/>
          </p:nvPr>
        </p:nvSpPr>
        <p:spPr>
          <a:xfrm>
            <a:off x="649829" y="6987585"/>
            <a:ext cx="1735074" cy="1715019"/>
          </a:xfrm>
        </p:spPr>
        <p:txBody>
          <a:bodyPr anchor="t">
            <a:normAutofit/>
          </a:bodyPr>
          <a:lstStyle>
            <a:lvl1pPr marL="0" indent="0">
              <a:buNone/>
              <a:defRPr sz="9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558344" y="6037193"/>
            <a:ext cx="1739189" cy="950390"/>
          </a:xfrm>
        </p:spPr>
        <p:txBody>
          <a:bodyPr anchor="b">
            <a:noAutofit/>
          </a:bodyPr>
          <a:lstStyle>
            <a:lvl1pPr marL="0" indent="0">
              <a:buNone/>
              <a:defRPr sz="15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8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664892" y="3595511"/>
            <a:ext cx="1511358" cy="2090605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2558344" y="7002968"/>
            <a:ext cx="1739189" cy="1715019"/>
          </a:xfrm>
        </p:spPr>
        <p:txBody>
          <a:bodyPr anchor="t">
            <a:normAutofit/>
          </a:bodyPr>
          <a:lstStyle>
            <a:lvl1pPr marL="0" indent="0">
              <a:buNone/>
              <a:defRPr sz="9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468981" y="6037194"/>
            <a:ext cx="1739189" cy="950390"/>
          </a:xfrm>
        </p:spPr>
        <p:txBody>
          <a:bodyPr anchor="b">
            <a:noAutofit/>
          </a:bodyPr>
          <a:lstStyle>
            <a:lvl1pPr marL="0" indent="0">
              <a:buNone/>
              <a:defRPr sz="15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9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4581481" y="3595511"/>
            <a:ext cx="1511358" cy="2090605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4468981" y="6987585"/>
            <a:ext cx="1739189" cy="1715019"/>
          </a:xfrm>
        </p:spPr>
        <p:txBody>
          <a:bodyPr anchor="t">
            <a:normAutofit/>
          </a:bodyPr>
          <a:lstStyle>
            <a:lvl1pPr marL="0" indent="0">
              <a:buNone/>
              <a:defRPr sz="9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40" name="Straight Connector 39"/>
          <p:cNvCxnSpPr/>
          <p:nvPr/>
        </p:nvCxnSpPr>
        <p:spPr>
          <a:xfrm>
            <a:off x="2467514" y="3595512"/>
            <a:ext cx="0" cy="5122474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4387141" y="3595512"/>
            <a:ext cx="0" cy="5122474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8AC5E797-DDC7-4716-ABC9-2C172A510C23}" type="datetime3">
              <a:rPr lang="en-GB" noProof="0" smtClean="0">
                <a:latin typeface="+mn-lt"/>
              </a:rPr>
              <a:t>19 May, 2024</a:t>
            </a:fld>
            <a:endParaRPr lang="en-GB" noProof="0">
              <a:latin typeface="+mn-lt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en-GB" noProof="0"/>
              <a:t>Annual Review</a:t>
            </a:r>
            <a:endParaRPr lang="en-GB" b="0" noProof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5758962" y="427166"/>
            <a:ext cx="593481" cy="1108881"/>
          </a:xfrm>
          <a:prstGeom prst="rect">
            <a:avLst/>
          </a:prstGeom>
        </p:spPr>
        <p:txBody>
          <a:bodyPr/>
          <a:lstStyle>
            <a:lvl1pPr algn="ctr">
              <a:defRPr sz="2100"/>
            </a:lvl1pPr>
          </a:lstStyle>
          <a:p>
            <a:pPr rtl="0"/>
            <a:fld id="{294A09A9-5501-47C1-A89A-A340965A2BE2}" type="slidenum">
              <a:rPr lang="en-GB" noProof="0" smtClean="0"/>
              <a:pPr/>
              <a:t>‹#›</a:t>
            </a:fld>
            <a:endParaRPr lang="en-GB" noProof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066500210"/>
      </p:ext>
    </p:extLst>
  </p:cSld>
  <p:clrMapOvr>
    <a:masterClrMapping/>
  </p:clrMapOvr>
  <p:hf hdr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715976" y="9226982"/>
            <a:ext cx="742949" cy="330285"/>
          </a:xfrm>
        </p:spPr>
        <p:txBody>
          <a:bodyPr/>
          <a:lstStyle/>
          <a:p>
            <a:pPr rtl="0"/>
            <a:fld id="{8AC5E797-DDC7-4716-ABC9-2C172A510C23}" type="datetime3">
              <a:rPr lang="en-GB" noProof="0" smtClean="0">
                <a:latin typeface="+mn-lt"/>
              </a:rPr>
              <a:t>19 May, 2024</a:t>
            </a:fld>
            <a:endParaRPr lang="en-GB" noProof="0">
              <a:latin typeface="+mn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87100" y="9226981"/>
            <a:ext cx="2894846" cy="330287"/>
          </a:xfrm>
        </p:spPr>
        <p:txBody>
          <a:bodyPr/>
          <a:lstStyle/>
          <a:p>
            <a:pPr rtl="0"/>
            <a:r>
              <a:rPr lang="en-GB" noProof="0"/>
              <a:t>Annual Review</a:t>
            </a:r>
            <a:endParaRPr lang="en-GB" b="0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758962" y="427166"/>
            <a:ext cx="593481" cy="1108881"/>
          </a:xfrm>
          <a:prstGeom prst="rect">
            <a:avLst/>
          </a:prstGeom>
        </p:spPr>
        <p:txBody>
          <a:bodyPr/>
          <a:lstStyle>
            <a:lvl1pPr algn="ctr">
              <a:defRPr sz="2100"/>
            </a:lvl1pPr>
          </a:lstStyle>
          <a:p>
            <a:pPr rtl="0"/>
            <a:fld id="{294A09A9-5501-47C1-A89A-A340965A2BE2}" type="slidenum">
              <a:rPr lang="en-GB" noProof="0" smtClean="0"/>
              <a:pPr/>
              <a:t>‹#›</a:t>
            </a:fld>
            <a:endParaRPr lang="en-GB" noProof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35194692"/>
      </p:ext>
    </p:extLst>
  </p:cSld>
  <p:clrMapOvr>
    <a:masterClrMapping/>
  </p:clrMapOvr>
  <p:hf hdr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191" y="0"/>
            <a:ext cx="6840315" cy="9910042"/>
            <a:chOff x="-1588" y="0"/>
            <a:chExt cx="9120420" cy="6860798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Freeform 5"/>
            <p:cNvSpPr/>
            <p:nvPr/>
          </p:nvSpPr>
          <p:spPr bwMode="gray">
            <a:xfrm rot="4966650">
              <a:off x="4673046" y="5107506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</p:grpSp>
      <p:sp>
        <p:nvSpPr>
          <p:cNvPr id="17" name="Rectangle 16"/>
          <p:cNvSpPr/>
          <p:nvPr/>
        </p:nvSpPr>
        <p:spPr>
          <a:xfrm>
            <a:off x="311151" y="580905"/>
            <a:ext cx="3457924" cy="874419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 bwMode="gray">
          <a:xfrm rot="5400000">
            <a:off x="-1107460" y="3705448"/>
            <a:ext cx="8660879" cy="2495107"/>
          </a:xfrm>
          <a:custGeom>
            <a:avLst/>
            <a:gdLst/>
            <a:ahLst/>
            <a:cxnLst/>
            <a:rect l="0" t="0" r="r" b="b"/>
            <a:pathLst>
              <a:path w="4960" h="2752">
                <a:moveTo>
                  <a:pt x="0" y="0"/>
                </a:moveTo>
                <a:lnTo>
                  <a:pt x="0" y="324"/>
                </a:lnTo>
                <a:lnTo>
                  <a:pt x="0" y="1992"/>
                </a:lnTo>
                <a:lnTo>
                  <a:pt x="0" y="2752"/>
                </a:lnTo>
                <a:lnTo>
                  <a:pt x="4960" y="2752"/>
                </a:lnTo>
                <a:lnTo>
                  <a:pt x="4960" y="1992"/>
                </a:lnTo>
                <a:lnTo>
                  <a:pt x="4960" y="324"/>
                </a:lnTo>
                <a:lnTo>
                  <a:pt x="4960" y="0"/>
                </a:lnTo>
                <a:lnTo>
                  <a:pt x="4960" y="0"/>
                </a:lnTo>
                <a:lnTo>
                  <a:pt x="4734" y="34"/>
                </a:lnTo>
                <a:lnTo>
                  <a:pt x="4510" y="64"/>
                </a:lnTo>
                <a:lnTo>
                  <a:pt x="4284" y="90"/>
                </a:lnTo>
                <a:lnTo>
                  <a:pt x="4060" y="114"/>
                </a:lnTo>
                <a:lnTo>
                  <a:pt x="3836" y="132"/>
                </a:lnTo>
                <a:lnTo>
                  <a:pt x="3614" y="146"/>
                </a:lnTo>
                <a:lnTo>
                  <a:pt x="3392" y="158"/>
                </a:lnTo>
                <a:lnTo>
                  <a:pt x="3174" y="166"/>
                </a:lnTo>
                <a:lnTo>
                  <a:pt x="2960" y="172"/>
                </a:lnTo>
                <a:lnTo>
                  <a:pt x="2748" y="174"/>
                </a:lnTo>
                <a:lnTo>
                  <a:pt x="2542" y="174"/>
                </a:lnTo>
                <a:lnTo>
                  <a:pt x="2338" y="174"/>
                </a:lnTo>
                <a:lnTo>
                  <a:pt x="2140" y="170"/>
                </a:lnTo>
                <a:lnTo>
                  <a:pt x="1948" y="164"/>
                </a:lnTo>
                <a:lnTo>
                  <a:pt x="1762" y="156"/>
                </a:lnTo>
                <a:lnTo>
                  <a:pt x="1582" y="148"/>
                </a:lnTo>
                <a:lnTo>
                  <a:pt x="1410" y="138"/>
                </a:lnTo>
                <a:lnTo>
                  <a:pt x="1244" y="128"/>
                </a:lnTo>
                <a:lnTo>
                  <a:pt x="1088" y="116"/>
                </a:lnTo>
                <a:lnTo>
                  <a:pt x="938" y="104"/>
                </a:lnTo>
                <a:lnTo>
                  <a:pt x="668" y="78"/>
                </a:lnTo>
                <a:lnTo>
                  <a:pt x="438" y="54"/>
                </a:lnTo>
                <a:lnTo>
                  <a:pt x="254" y="34"/>
                </a:lnTo>
                <a:lnTo>
                  <a:pt x="116" y="16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sp>
        <p:nvSpPr>
          <p:cNvPr id="18" name="Freeform 5"/>
          <p:cNvSpPr>
            <a:spLocks noEditPoints="1"/>
          </p:cNvSpPr>
          <p:nvPr/>
        </p:nvSpPr>
        <p:spPr bwMode="gray">
          <a:xfrm>
            <a:off x="0" y="0"/>
            <a:ext cx="6858000" cy="9906000"/>
          </a:xfrm>
          <a:custGeom>
            <a:avLst/>
            <a:gdLst/>
            <a:ahLst/>
            <a:cxnLst/>
            <a:rect l="0" t="0" r="r" b="b"/>
            <a:pathLst>
              <a:path w="5760" h="4320">
                <a:moveTo>
                  <a:pt x="0" y="0"/>
                </a:moveTo>
                <a:lnTo>
                  <a:pt x="0" y="4320"/>
                </a:lnTo>
                <a:lnTo>
                  <a:pt x="5760" y="4320"/>
                </a:lnTo>
                <a:lnTo>
                  <a:pt x="5760" y="0"/>
                </a:lnTo>
                <a:lnTo>
                  <a:pt x="0" y="0"/>
                </a:lnTo>
                <a:close/>
                <a:moveTo>
                  <a:pt x="5444" y="4004"/>
                </a:moveTo>
                <a:lnTo>
                  <a:pt x="324" y="4004"/>
                </a:lnTo>
                <a:lnTo>
                  <a:pt x="324" y="324"/>
                </a:lnTo>
                <a:lnTo>
                  <a:pt x="5444" y="324"/>
                </a:lnTo>
                <a:lnTo>
                  <a:pt x="5444" y="4004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631196" y="2091266"/>
            <a:ext cx="835137" cy="6604001"/>
          </a:xfrm>
        </p:spPr>
        <p:txBody>
          <a:bodyPr vert="eaVert" anchor="ctr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0054" y="2091266"/>
            <a:ext cx="3312702" cy="66040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8AC5E797-DDC7-4716-ABC9-2C172A510C23}" type="datetime3">
              <a:rPr lang="en-GB" noProof="0" smtClean="0">
                <a:latin typeface="+mn-lt"/>
              </a:rPr>
              <a:t>19 May, 2024</a:t>
            </a:fld>
            <a:endParaRPr lang="en-GB" noProof="0">
              <a:latin typeface="+mn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910" y="9194608"/>
            <a:ext cx="2894846" cy="330287"/>
          </a:xfrm>
        </p:spPr>
        <p:txBody>
          <a:bodyPr/>
          <a:lstStyle/>
          <a:p>
            <a:pPr rtl="0"/>
            <a:r>
              <a:rPr lang="en-GB" noProof="0"/>
              <a:t>Annual Review</a:t>
            </a:r>
            <a:endParaRPr lang="en-GB" b="0" noProof="0"/>
          </a:p>
        </p:txBody>
      </p:sp>
      <p:sp>
        <p:nvSpPr>
          <p:cNvPr id="9" name="Rectangle 8"/>
          <p:cNvSpPr/>
          <p:nvPr/>
        </p:nvSpPr>
        <p:spPr>
          <a:xfrm>
            <a:off x="5809233" y="0"/>
            <a:ext cx="514350" cy="158810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758962" y="427166"/>
            <a:ext cx="593481" cy="1108881"/>
          </a:xfrm>
          <a:prstGeom prst="rect">
            <a:avLst/>
          </a:prstGeom>
        </p:spPr>
        <p:txBody>
          <a:bodyPr/>
          <a:lstStyle>
            <a:lvl1pPr algn="ctr">
              <a:defRPr sz="2100"/>
            </a:lvl1pPr>
          </a:lstStyle>
          <a:p>
            <a:pPr rtl="0"/>
            <a:fld id="{294A09A9-5501-47C1-A89A-A340965A2BE2}" type="slidenum">
              <a:rPr lang="en-GB" noProof="0" smtClean="0"/>
              <a:pPr/>
              <a:t>‹#›</a:t>
            </a:fld>
            <a:endParaRPr lang="en-GB" noProof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65597885"/>
      </p:ext>
    </p:extLst>
  </p:cSld>
  <p:clrMapOvr>
    <a:masterClrMapping/>
  </p:clrMapOvr>
  <p:hf hdr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B6987D-0137-DE42-B76B-FF621E808D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81468" y="3056708"/>
            <a:ext cx="3089009" cy="2186916"/>
          </a:xfrm>
          <a:prstGeom prst="rect">
            <a:avLst/>
          </a:prstGeom>
        </p:spPr>
        <p:txBody>
          <a:bodyPr lIns="0" tIns="0" rIns="0" bIns="0" rtlCol="0" anchor="b">
            <a:noAutofit/>
          </a:bodyPr>
          <a:lstStyle>
            <a:lvl1pPr algn="l">
              <a:defRPr sz="3375" b="1" i="0" spc="56" baseline="0">
                <a:solidFill>
                  <a:schemeClr val="bg1"/>
                </a:solidFill>
                <a:latin typeface="+mj-lt"/>
              </a:defRPr>
            </a:lvl1pPr>
          </a:lstStyle>
          <a:p>
            <a:pPr rtl="0"/>
            <a:r>
              <a:rPr lang="en-US" noProof="0"/>
              <a:t>Click to edit Master title style</a:t>
            </a:r>
            <a:endParaRPr lang="en-GB" noProof="0" dirty="0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C26C18C3-ED25-DD4B-BA72-24932D54DE37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1" y="1095975"/>
            <a:ext cx="3430827" cy="8810025"/>
            <a:chOff x="0" y="12289"/>
            <a:chExt cx="3550" cy="3551"/>
          </a:xfrm>
        </p:grpSpPr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C07CC263-2515-F147-8CC5-F8E9FF9FA8E4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en-GB" sz="1013" noProof="0" dirty="0"/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43B40037-7481-524B-8685-404D965690F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en-GB" sz="1013" noProof="0" dirty="0"/>
            </a:p>
          </p:txBody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7B759713-8408-EE47-9394-3DA6F5E4B624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en-GB" sz="1013" noProof="0" dirty="0"/>
            </a:p>
          </p:txBody>
        </p:sp>
      </p:grpSp>
      <p:sp>
        <p:nvSpPr>
          <p:cNvPr id="18" name="Text Placeholder 29">
            <a:extLst>
              <a:ext uri="{FF2B5EF4-FFF2-40B4-BE49-F238E27FC236}">
                <a16:creationId xmlns:a16="http://schemas.microsoft.com/office/drawing/2014/main" id="{276A9CD7-E675-3048-86D3-3546A2F6B45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581469" y="6571577"/>
            <a:ext cx="3089008" cy="1377042"/>
          </a:xfrm>
        </p:spPr>
        <p:txBody>
          <a:bodyPr lIns="0" tIns="0" rIns="0" bIns="0" rtlCol="0">
            <a:noAutofit/>
          </a:bodyPr>
          <a:lstStyle>
            <a:lvl1pPr marL="0" indent="0">
              <a:buNone/>
              <a:defRPr sz="1013" b="0" i="0">
                <a:solidFill>
                  <a:schemeClr val="tx2"/>
                </a:solidFill>
                <a:latin typeface="+mn-lt"/>
              </a:defRPr>
            </a:lvl1pPr>
            <a:lvl2pPr>
              <a:defRPr sz="2250"/>
            </a:lvl2pPr>
            <a:lvl3pPr>
              <a:defRPr sz="2250"/>
            </a:lvl3pPr>
            <a:lvl4pPr>
              <a:defRPr sz="2250"/>
            </a:lvl4pPr>
            <a:lvl5pPr>
              <a:defRPr sz="2250"/>
            </a:lvl5pPr>
          </a:lstStyle>
          <a:p>
            <a:pPr lvl="0" rtl="0"/>
            <a:r>
              <a:rPr lang="en-US" noProof="0"/>
              <a:t>Click to edit Master text styles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A69706A2-3726-FE4E-B923-E75D48597816}"/>
              </a:ext>
            </a:extLst>
          </p:cNvPr>
          <p:cNvCxnSpPr>
            <a:cxnSpLocks/>
          </p:cNvCxnSpPr>
          <p:nvPr userDrawn="1"/>
        </p:nvCxnSpPr>
        <p:spPr>
          <a:xfrm>
            <a:off x="3581468" y="6141938"/>
            <a:ext cx="1200150" cy="5766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205355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806C6F65-35CD-D64B-992A-0C1C1E00384D}"/>
              </a:ext>
            </a:extLst>
          </p:cNvPr>
          <p:cNvGrpSpPr/>
          <p:nvPr userDrawn="1"/>
        </p:nvGrpSpPr>
        <p:grpSpPr>
          <a:xfrm>
            <a:off x="3579019" y="0"/>
            <a:ext cx="3278980" cy="4673647"/>
            <a:chOff x="5612972" y="1"/>
            <a:chExt cx="6615961" cy="3672246"/>
          </a:xfrm>
        </p:grpSpPr>
        <p:sp>
          <p:nvSpPr>
            <p:cNvPr id="7" name="AutoShape 24">
              <a:extLst>
                <a:ext uri="{FF2B5EF4-FFF2-40B4-BE49-F238E27FC236}">
                  <a16:creationId xmlns:a16="http://schemas.microsoft.com/office/drawing/2014/main" id="{CFD467E2-FF13-7E4F-BEF9-EA1A17665B2D}"/>
                </a:ext>
              </a:extLst>
            </p:cNvPr>
            <p:cNvSpPr>
              <a:spLocks/>
            </p:cNvSpPr>
            <p:nvPr/>
          </p:nvSpPr>
          <p:spPr bwMode="auto">
            <a:xfrm>
              <a:off x="5612972" y="1"/>
              <a:ext cx="4408998" cy="3672246"/>
            </a:xfrm>
            <a:custGeom>
              <a:avLst/>
              <a:gdLst>
                <a:gd name="T0" fmla="+- 0 8372 6586"/>
                <a:gd name="T1" fmla="*/ T0 w 3578"/>
                <a:gd name="T2" fmla="*/ 591 h 2980"/>
                <a:gd name="T3" fmla="+- 0 7780 6586"/>
                <a:gd name="T4" fmla="*/ T3 w 3578"/>
                <a:gd name="T5" fmla="*/ 0 h 2980"/>
                <a:gd name="T6" fmla="+- 0 6586 6586"/>
                <a:gd name="T7" fmla="*/ T6 w 3578"/>
                <a:gd name="T8" fmla="*/ 0 h 2980"/>
                <a:gd name="T9" fmla="+- 0 7774 6586"/>
                <a:gd name="T10" fmla="*/ T9 w 3578"/>
                <a:gd name="T11" fmla="*/ 1188 h 2980"/>
                <a:gd name="T12" fmla="+- 0 8372 6586"/>
                <a:gd name="T13" fmla="*/ T12 w 3578"/>
                <a:gd name="T14" fmla="*/ 591 h 2980"/>
                <a:gd name="T15" fmla="+- 0 10163 6586"/>
                <a:gd name="T16" fmla="*/ T15 w 3578"/>
                <a:gd name="T17" fmla="*/ 2383 h 2980"/>
                <a:gd name="T18" fmla="+- 0 9566 6586"/>
                <a:gd name="T19" fmla="*/ T18 w 3578"/>
                <a:gd name="T20" fmla="*/ 1786 h 2980"/>
                <a:gd name="T21" fmla="+- 0 8969 6586"/>
                <a:gd name="T22" fmla="*/ T21 w 3578"/>
                <a:gd name="T23" fmla="*/ 2383 h 2980"/>
                <a:gd name="T24" fmla="+- 0 9566 6586"/>
                <a:gd name="T25" fmla="*/ T24 w 3578"/>
                <a:gd name="T26" fmla="*/ 2980 h 2980"/>
                <a:gd name="T27" fmla="+- 0 10163 6586"/>
                <a:gd name="T28" fmla="*/ T27 w 3578"/>
                <a:gd name="T29" fmla="*/ 2383 h 2980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  <a:cxn ang="0">
                  <a:pos x="T13" y="T14"/>
                </a:cxn>
                <a:cxn ang="0">
                  <a:pos x="T16" y="T17"/>
                </a:cxn>
                <a:cxn ang="0">
                  <a:pos x="T19" y="T20"/>
                </a:cxn>
                <a:cxn ang="0">
                  <a:pos x="T22" y="T23"/>
                </a:cxn>
                <a:cxn ang="0">
                  <a:pos x="T25" y="T26"/>
                </a:cxn>
                <a:cxn ang="0">
                  <a:pos x="T28" y="T29"/>
                </a:cxn>
              </a:cxnLst>
              <a:rect l="0" t="0" r="r" b="b"/>
              <a:pathLst>
                <a:path w="3578" h="2980">
                  <a:moveTo>
                    <a:pt x="1786" y="591"/>
                  </a:moveTo>
                  <a:lnTo>
                    <a:pt x="1194" y="0"/>
                  </a:lnTo>
                  <a:lnTo>
                    <a:pt x="0" y="0"/>
                  </a:lnTo>
                  <a:lnTo>
                    <a:pt x="1188" y="1188"/>
                  </a:lnTo>
                  <a:lnTo>
                    <a:pt x="1786" y="591"/>
                  </a:lnTo>
                  <a:moveTo>
                    <a:pt x="3577" y="2383"/>
                  </a:moveTo>
                  <a:lnTo>
                    <a:pt x="2980" y="1786"/>
                  </a:lnTo>
                  <a:lnTo>
                    <a:pt x="2383" y="2383"/>
                  </a:lnTo>
                  <a:lnTo>
                    <a:pt x="2980" y="2980"/>
                  </a:lnTo>
                  <a:lnTo>
                    <a:pt x="3577" y="2383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en-GB" sz="1013" noProof="0" dirty="0"/>
            </a:p>
          </p:txBody>
        </p: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CA85A327-3157-B442-993A-6900F71249AC}"/>
                </a:ext>
              </a:extLst>
            </p:cNvPr>
            <p:cNvSpPr>
              <a:spLocks/>
            </p:cNvSpPr>
            <p:nvPr/>
          </p:nvSpPr>
          <p:spPr bwMode="auto">
            <a:xfrm>
              <a:off x="6341233" y="1463970"/>
              <a:ext cx="2208196" cy="2208277"/>
            </a:xfrm>
            <a:custGeom>
              <a:avLst/>
              <a:gdLst>
                <a:gd name="T0" fmla="+- 0 7774 7177"/>
                <a:gd name="T1" fmla="*/ T0 w 1792"/>
                <a:gd name="T2" fmla="+- 0 1188 1188"/>
                <a:gd name="T3" fmla="*/ 1188 h 1792"/>
                <a:gd name="T4" fmla="+- 0 7177 7177"/>
                <a:gd name="T5" fmla="*/ T4 w 1792"/>
                <a:gd name="T6" fmla="+- 0 1786 1188"/>
                <a:gd name="T7" fmla="*/ 1786 h 1792"/>
                <a:gd name="T8" fmla="+- 0 8372 7177"/>
                <a:gd name="T9" fmla="*/ T8 w 1792"/>
                <a:gd name="T10" fmla="+- 0 2980 1188"/>
                <a:gd name="T11" fmla="*/ 2980 h 1792"/>
                <a:gd name="T12" fmla="+- 0 8969 7177"/>
                <a:gd name="T13" fmla="*/ T12 w 1792"/>
                <a:gd name="T14" fmla="+- 0 2383 1188"/>
                <a:gd name="T15" fmla="*/ 2383 h 1792"/>
                <a:gd name="T16" fmla="+- 0 7774 7177"/>
                <a:gd name="T17" fmla="*/ T16 w 1792"/>
                <a:gd name="T18" fmla="+- 0 1188 1188"/>
                <a:gd name="T19" fmla="*/ 1188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7" y="0"/>
                  </a:moveTo>
                  <a:lnTo>
                    <a:pt x="0" y="598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7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en-GB" sz="1013" noProof="0" dirty="0"/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9A459CB4-74AF-0544-AB1E-7CC6D10F84EB}"/>
                </a:ext>
              </a:extLst>
            </p:cNvPr>
            <p:cNvSpPr>
              <a:spLocks/>
            </p:cNvSpPr>
            <p:nvPr/>
          </p:nvSpPr>
          <p:spPr bwMode="auto">
            <a:xfrm>
              <a:off x="8555590" y="1"/>
              <a:ext cx="1457754" cy="729520"/>
            </a:xfrm>
            <a:custGeom>
              <a:avLst/>
              <a:gdLst>
                <a:gd name="T0" fmla="+- 0 10158 8975"/>
                <a:gd name="T1" fmla="*/ T0 w 1183"/>
                <a:gd name="T2" fmla="*/ 0 h 592"/>
                <a:gd name="T3" fmla="+- 0 8975 8975"/>
                <a:gd name="T4" fmla="*/ T3 w 1183"/>
                <a:gd name="T5" fmla="*/ 0 h 592"/>
                <a:gd name="T6" fmla="+- 0 9566 8975"/>
                <a:gd name="T7" fmla="*/ T6 w 1183"/>
                <a:gd name="T8" fmla="*/ 591 h 592"/>
                <a:gd name="T9" fmla="+- 0 10158 8975"/>
                <a:gd name="T10" fmla="*/ T9 w 1183"/>
                <a:gd name="T11" fmla="*/ 0 h 592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</a:cxnLst>
              <a:rect l="0" t="0" r="r" b="b"/>
              <a:pathLst>
                <a:path w="1183" h="592">
                  <a:moveTo>
                    <a:pt x="1183" y="0"/>
                  </a:moveTo>
                  <a:lnTo>
                    <a:pt x="0" y="0"/>
                  </a:lnTo>
                  <a:lnTo>
                    <a:pt x="591" y="591"/>
                  </a:lnTo>
                  <a:lnTo>
                    <a:pt x="1183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en-GB" sz="1013" noProof="0" dirty="0"/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95A20BFD-9142-D64A-A78A-61B75FCA0D76}"/>
                </a:ext>
              </a:extLst>
            </p:cNvPr>
            <p:cNvSpPr>
              <a:spLocks/>
            </p:cNvSpPr>
            <p:nvPr/>
          </p:nvSpPr>
          <p:spPr bwMode="auto">
            <a:xfrm>
              <a:off x="7076887" y="728289"/>
              <a:ext cx="2208196" cy="2208277"/>
            </a:xfrm>
            <a:custGeom>
              <a:avLst/>
              <a:gdLst>
                <a:gd name="T0" fmla="+- 0 8372 7774"/>
                <a:gd name="T1" fmla="*/ T0 w 1792"/>
                <a:gd name="T2" fmla="+- 0 591 591"/>
                <a:gd name="T3" fmla="*/ 591 h 1792"/>
                <a:gd name="T4" fmla="+- 0 7774 7774"/>
                <a:gd name="T5" fmla="*/ T4 w 1792"/>
                <a:gd name="T6" fmla="+- 0 1188 591"/>
                <a:gd name="T7" fmla="*/ 1188 h 1792"/>
                <a:gd name="T8" fmla="+- 0 8969 7774"/>
                <a:gd name="T9" fmla="*/ T8 w 1792"/>
                <a:gd name="T10" fmla="+- 0 2383 591"/>
                <a:gd name="T11" fmla="*/ 2383 h 1792"/>
                <a:gd name="T12" fmla="+- 0 9566 7774"/>
                <a:gd name="T13" fmla="*/ T12 w 1792"/>
                <a:gd name="T14" fmla="+- 0 1786 591"/>
                <a:gd name="T15" fmla="*/ 1786 h 1792"/>
                <a:gd name="T16" fmla="+- 0 8372 7774"/>
                <a:gd name="T17" fmla="*/ T16 w 1792"/>
                <a:gd name="T18" fmla="+- 0 591 591"/>
                <a:gd name="T19" fmla="*/ 591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8" y="0"/>
                  </a:moveTo>
                  <a:lnTo>
                    <a:pt x="0" y="597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8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en-GB" sz="1013" noProof="0" dirty="0"/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B80736DF-C890-DB47-AEAA-D3D92505E632}"/>
                </a:ext>
              </a:extLst>
            </p:cNvPr>
            <p:cNvSpPr>
              <a:spLocks/>
            </p:cNvSpPr>
            <p:nvPr/>
          </p:nvSpPr>
          <p:spPr bwMode="auto">
            <a:xfrm>
              <a:off x="9285083" y="728289"/>
              <a:ext cx="2943850" cy="2943958"/>
            </a:xfrm>
            <a:custGeom>
              <a:avLst/>
              <a:gdLst>
                <a:gd name="T0" fmla="+- 0 11955 9566"/>
                <a:gd name="T1" fmla="*/ T0 w 2389"/>
                <a:gd name="T2" fmla="+- 0 1786 591"/>
                <a:gd name="T3" fmla="*/ 1786 h 2389"/>
                <a:gd name="T4" fmla="+- 0 10760 9566"/>
                <a:gd name="T5" fmla="*/ T4 w 2389"/>
                <a:gd name="T6" fmla="+- 0 591 591"/>
                <a:gd name="T7" fmla="*/ 591 h 2389"/>
                <a:gd name="T8" fmla="+- 0 9566 9566"/>
                <a:gd name="T9" fmla="*/ T8 w 2389"/>
                <a:gd name="T10" fmla="+- 0 1786 591"/>
                <a:gd name="T11" fmla="*/ 1786 h 2389"/>
                <a:gd name="T12" fmla="+- 0 10760 9566"/>
                <a:gd name="T13" fmla="*/ T12 w 2389"/>
                <a:gd name="T14" fmla="+- 0 2980 591"/>
                <a:gd name="T15" fmla="*/ 2980 h 2389"/>
                <a:gd name="T16" fmla="+- 0 11955 9566"/>
                <a:gd name="T17" fmla="*/ T16 w 2389"/>
                <a:gd name="T18" fmla="+- 0 1786 591"/>
                <a:gd name="T19" fmla="*/ 1786 h 2389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2389" h="2389">
                  <a:moveTo>
                    <a:pt x="2389" y="1195"/>
                  </a:moveTo>
                  <a:lnTo>
                    <a:pt x="1194" y="0"/>
                  </a:lnTo>
                  <a:lnTo>
                    <a:pt x="0" y="1195"/>
                  </a:lnTo>
                  <a:lnTo>
                    <a:pt x="1194" y="2389"/>
                  </a:lnTo>
                  <a:lnTo>
                    <a:pt x="2389" y="1195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en-GB" sz="1013" noProof="0" dirty="0"/>
            </a:p>
          </p:txBody>
        </p:sp>
      </p:grpSp>
      <p:sp>
        <p:nvSpPr>
          <p:cNvPr id="12" name="Title 1">
            <a:extLst>
              <a:ext uri="{FF2B5EF4-FFF2-40B4-BE49-F238E27FC236}">
                <a16:creationId xmlns:a16="http://schemas.microsoft.com/office/drawing/2014/main" id="{39F93F26-ED5C-E74E-BFBD-E3054DC1B9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2263" y="1269758"/>
            <a:ext cx="2779581" cy="882358"/>
          </a:xfrm>
          <a:prstGeom prst="rect">
            <a:avLst/>
          </a:prstGeom>
        </p:spPr>
        <p:txBody>
          <a:bodyPr lIns="0" tIns="0" rIns="0" bIns="0" rtlCol="0" anchor="b" anchorCtr="0">
            <a:normAutofit/>
          </a:bodyPr>
          <a:lstStyle>
            <a:lvl1pPr>
              <a:defRPr sz="2475" b="1" i="0" spc="28" baseline="0">
                <a:latin typeface="+mj-lt"/>
              </a:defRPr>
            </a:lvl1pPr>
          </a:lstStyle>
          <a:p>
            <a:pPr rtl="0"/>
            <a:r>
              <a:rPr lang="en-US" noProof="0"/>
              <a:t>Click to edit Master title style</a:t>
            </a:r>
            <a:endParaRPr lang="en-GB" noProof="0" dirty="0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CF0FD074-81E2-0D4E-8446-C5B415B238A0}"/>
              </a:ext>
            </a:extLst>
          </p:cNvPr>
          <p:cNvCxnSpPr>
            <a:cxnSpLocks/>
          </p:cNvCxnSpPr>
          <p:nvPr userDrawn="1"/>
        </p:nvCxnSpPr>
        <p:spPr>
          <a:xfrm>
            <a:off x="535781" y="2794502"/>
            <a:ext cx="1200150" cy="5766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Text Placeholder 29">
            <a:extLst>
              <a:ext uri="{FF2B5EF4-FFF2-40B4-BE49-F238E27FC236}">
                <a16:creationId xmlns:a16="http://schemas.microsoft.com/office/drawing/2014/main" id="{58AAB058-5FFC-9E4E-AD2E-FB1B4EE5102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35781" y="4070872"/>
            <a:ext cx="1200150" cy="533480"/>
          </a:xfrm>
        </p:spPr>
        <p:txBody>
          <a:bodyPr lIns="0" tIns="0" rIns="0" bIns="0" rtlCol="0">
            <a:noAutofit/>
          </a:bodyPr>
          <a:lstStyle>
            <a:lvl1pPr marL="0" indent="0">
              <a:lnSpc>
                <a:spcPct val="100000"/>
              </a:lnSpc>
              <a:buNone/>
              <a:defRPr sz="788" b="0" i="0">
                <a:solidFill>
                  <a:schemeClr val="bg1"/>
                </a:solidFill>
                <a:latin typeface="+mn-lt"/>
              </a:defRPr>
            </a:lvl1pPr>
            <a:lvl2pPr>
              <a:defRPr sz="2250"/>
            </a:lvl2pPr>
            <a:lvl3pPr>
              <a:defRPr sz="2250"/>
            </a:lvl3pPr>
            <a:lvl4pPr>
              <a:defRPr sz="2250"/>
            </a:lvl4pPr>
            <a:lvl5pPr>
              <a:defRPr sz="2250"/>
            </a:lvl5pPr>
          </a:lstStyle>
          <a:p>
            <a:pPr lvl="0" rtl="0"/>
            <a:r>
              <a:rPr lang="en-US" noProof="0"/>
              <a:t>Click to edit Master text styles</a:t>
            </a:r>
          </a:p>
        </p:txBody>
      </p:sp>
      <p:sp>
        <p:nvSpPr>
          <p:cNvPr id="15" name="Text Placeholder 29">
            <a:extLst>
              <a:ext uri="{FF2B5EF4-FFF2-40B4-BE49-F238E27FC236}">
                <a16:creationId xmlns:a16="http://schemas.microsoft.com/office/drawing/2014/main" id="{18ABDA74-C3EC-274D-BE87-AC5B825A2A4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35781" y="3191934"/>
            <a:ext cx="1200150" cy="297320"/>
          </a:xfrm>
        </p:spPr>
        <p:txBody>
          <a:bodyPr lIns="0" tIns="0" rIns="0" bIns="0" rtlCol="0">
            <a:noAutofit/>
          </a:bodyPr>
          <a:lstStyle>
            <a:lvl1pPr marL="0" indent="0">
              <a:lnSpc>
                <a:spcPct val="100000"/>
              </a:lnSpc>
              <a:spcBef>
                <a:spcPts val="225"/>
              </a:spcBef>
              <a:buNone/>
              <a:defRPr sz="1013" b="0" i="0">
                <a:solidFill>
                  <a:schemeClr val="tx2"/>
                </a:solidFill>
                <a:latin typeface="+mj-lt"/>
              </a:defRPr>
            </a:lvl1pPr>
            <a:lvl2pPr>
              <a:defRPr sz="2250"/>
            </a:lvl2pPr>
            <a:lvl3pPr>
              <a:defRPr sz="2250"/>
            </a:lvl3pPr>
            <a:lvl4pPr>
              <a:defRPr sz="2250"/>
            </a:lvl4pPr>
            <a:lvl5pPr>
              <a:defRPr sz="2250"/>
            </a:lvl5pPr>
          </a:lstStyle>
          <a:p>
            <a:pPr lvl="0" rtl="0"/>
            <a:r>
              <a:rPr lang="en-US" noProof="0"/>
              <a:t>Click to edit Master text styles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A3DDE02E-BC75-2645-8725-CA2CFD327A3C}"/>
              </a:ext>
            </a:extLst>
          </p:cNvPr>
          <p:cNvCxnSpPr>
            <a:cxnSpLocks/>
          </p:cNvCxnSpPr>
          <p:nvPr userDrawn="1"/>
        </p:nvCxnSpPr>
        <p:spPr>
          <a:xfrm>
            <a:off x="2060462" y="2800934"/>
            <a:ext cx="1200150" cy="5766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Text Placeholder 29">
            <a:extLst>
              <a:ext uri="{FF2B5EF4-FFF2-40B4-BE49-F238E27FC236}">
                <a16:creationId xmlns:a16="http://schemas.microsoft.com/office/drawing/2014/main" id="{3ABA9FD1-9B74-F14F-81EF-7B3407196B0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2060462" y="4070872"/>
            <a:ext cx="1197088" cy="533480"/>
          </a:xfrm>
        </p:spPr>
        <p:txBody>
          <a:bodyPr lIns="0" tIns="0" rIns="0" bIns="0" rtlCol="0">
            <a:noAutofit/>
          </a:bodyPr>
          <a:lstStyle>
            <a:lvl1pPr marL="0" indent="0">
              <a:lnSpc>
                <a:spcPct val="100000"/>
              </a:lnSpc>
              <a:buNone/>
              <a:defRPr sz="788" b="0" i="0">
                <a:solidFill>
                  <a:schemeClr val="bg1"/>
                </a:solidFill>
                <a:latin typeface="+mn-lt"/>
              </a:defRPr>
            </a:lvl1pPr>
            <a:lvl2pPr>
              <a:defRPr sz="2250"/>
            </a:lvl2pPr>
            <a:lvl3pPr>
              <a:defRPr sz="2250"/>
            </a:lvl3pPr>
            <a:lvl4pPr>
              <a:defRPr sz="2250"/>
            </a:lvl4pPr>
            <a:lvl5pPr>
              <a:defRPr sz="2250"/>
            </a:lvl5pPr>
          </a:lstStyle>
          <a:p>
            <a:pPr lvl="0" rtl="0"/>
            <a:r>
              <a:rPr lang="en-US" noProof="0"/>
              <a:t>Click to edit Master text styles</a:t>
            </a:r>
          </a:p>
        </p:txBody>
      </p:sp>
      <p:sp>
        <p:nvSpPr>
          <p:cNvPr id="18" name="Text Placeholder 29">
            <a:extLst>
              <a:ext uri="{FF2B5EF4-FFF2-40B4-BE49-F238E27FC236}">
                <a16:creationId xmlns:a16="http://schemas.microsoft.com/office/drawing/2014/main" id="{0E9E9D03-0186-5B4C-A73F-95ADCD08A44A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2060462" y="3191934"/>
            <a:ext cx="1197088" cy="297320"/>
          </a:xfrm>
        </p:spPr>
        <p:txBody>
          <a:bodyPr lIns="0" tIns="0" rIns="0" bIns="0" rtlCol="0">
            <a:noAutofit/>
          </a:bodyPr>
          <a:lstStyle>
            <a:lvl1pPr marL="0" indent="0">
              <a:lnSpc>
                <a:spcPct val="100000"/>
              </a:lnSpc>
              <a:spcBef>
                <a:spcPts val="225"/>
              </a:spcBef>
              <a:buNone/>
              <a:defRPr sz="1013" b="0" i="0">
                <a:solidFill>
                  <a:schemeClr val="tx2"/>
                </a:solidFill>
                <a:latin typeface="+mj-lt"/>
              </a:defRPr>
            </a:lvl1pPr>
            <a:lvl2pPr>
              <a:defRPr sz="2250"/>
            </a:lvl2pPr>
            <a:lvl3pPr>
              <a:defRPr sz="2250"/>
            </a:lvl3pPr>
            <a:lvl4pPr>
              <a:defRPr sz="2250"/>
            </a:lvl4pPr>
            <a:lvl5pPr>
              <a:defRPr sz="2250"/>
            </a:lvl5pPr>
          </a:lstStyle>
          <a:p>
            <a:pPr lvl="0" rtl="0"/>
            <a:r>
              <a:rPr lang="en-US" noProof="0"/>
              <a:t>Click to edit Master text styles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E01EE6FD-FABB-AD48-92DA-19805B502918}"/>
              </a:ext>
            </a:extLst>
          </p:cNvPr>
          <p:cNvCxnSpPr>
            <a:cxnSpLocks/>
          </p:cNvCxnSpPr>
          <p:nvPr userDrawn="1"/>
        </p:nvCxnSpPr>
        <p:spPr>
          <a:xfrm>
            <a:off x="535781" y="6136172"/>
            <a:ext cx="1200150" cy="5766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Text Placeholder 29">
            <a:extLst>
              <a:ext uri="{FF2B5EF4-FFF2-40B4-BE49-F238E27FC236}">
                <a16:creationId xmlns:a16="http://schemas.microsoft.com/office/drawing/2014/main" id="{F953BCFF-5CB8-784F-ACC1-A14670E6219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35781" y="7411876"/>
            <a:ext cx="1200150" cy="533480"/>
          </a:xfrm>
        </p:spPr>
        <p:txBody>
          <a:bodyPr lIns="0" tIns="0" rIns="0" bIns="0" rtlCol="0">
            <a:noAutofit/>
          </a:bodyPr>
          <a:lstStyle>
            <a:lvl1pPr marL="0" indent="0">
              <a:lnSpc>
                <a:spcPct val="100000"/>
              </a:lnSpc>
              <a:buNone/>
              <a:defRPr sz="788" b="0" i="0">
                <a:solidFill>
                  <a:schemeClr val="bg1"/>
                </a:solidFill>
                <a:latin typeface="+mn-lt"/>
              </a:defRPr>
            </a:lvl1pPr>
            <a:lvl2pPr>
              <a:defRPr sz="2250"/>
            </a:lvl2pPr>
            <a:lvl3pPr>
              <a:defRPr sz="2250"/>
            </a:lvl3pPr>
            <a:lvl4pPr>
              <a:defRPr sz="2250"/>
            </a:lvl4pPr>
            <a:lvl5pPr>
              <a:defRPr sz="2250"/>
            </a:lvl5pPr>
          </a:lstStyle>
          <a:p>
            <a:pPr lvl="0" rtl="0"/>
            <a:r>
              <a:rPr lang="en-US" noProof="0"/>
              <a:t>Click to edit Master text styles</a:t>
            </a:r>
          </a:p>
        </p:txBody>
      </p:sp>
      <p:sp>
        <p:nvSpPr>
          <p:cNvPr id="22" name="Text Placeholder 29">
            <a:extLst>
              <a:ext uri="{FF2B5EF4-FFF2-40B4-BE49-F238E27FC236}">
                <a16:creationId xmlns:a16="http://schemas.microsoft.com/office/drawing/2014/main" id="{97DCC038-CDD3-1D48-B8BA-2617616935C5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535781" y="6532938"/>
            <a:ext cx="1200150" cy="297320"/>
          </a:xfrm>
        </p:spPr>
        <p:txBody>
          <a:bodyPr lIns="0" tIns="0" rIns="0" bIns="0" rtlCol="0">
            <a:noAutofit/>
          </a:bodyPr>
          <a:lstStyle>
            <a:lvl1pPr marL="0" indent="0">
              <a:lnSpc>
                <a:spcPct val="100000"/>
              </a:lnSpc>
              <a:spcBef>
                <a:spcPts val="225"/>
              </a:spcBef>
              <a:buNone/>
              <a:defRPr sz="1013" b="0" i="0">
                <a:solidFill>
                  <a:schemeClr val="tx2"/>
                </a:solidFill>
                <a:latin typeface="+mj-lt"/>
              </a:defRPr>
            </a:lvl1pPr>
            <a:lvl2pPr>
              <a:defRPr sz="2250"/>
            </a:lvl2pPr>
            <a:lvl3pPr>
              <a:defRPr sz="2250"/>
            </a:lvl3pPr>
            <a:lvl4pPr>
              <a:defRPr sz="2250"/>
            </a:lvl4pPr>
            <a:lvl5pPr>
              <a:defRPr sz="2250"/>
            </a:lvl5pPr>
          </a:lstStyle>
          <a:p>
            <a:pPr lvl="0" rtl="0"/>
            <a:r>
              <a:rPr lang="en-US" noProof="0"/>
              <a:t>Click to edit Master text styles</a:t>
            </a: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93BB36CC-7349-334D-A028-58D01025E726}"/>
              </a:ext>
            </a:extLst>
          </p:cNvPr>
          <p:cNvCxnSpPr>
            <a:cxnSpLocks/>
          </p:cNvCxnSpPr>
          <p:nvPr userDrawn="1"/>
        </p:nvCxnSpPr>
        <p:spPr>
          <a:xfrm>
            <a:off x="2060462" y="6141938"/>
            <a:ext cx="1200150" cy="5766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Text Placeholder 29">
            <a:extLst>
              <a:ext uri="{FF2B5EF4-FFF2-40B4-BE49-F238E27FC236}">
                <a16:creationId xmlns:a16="http://schemas.microsoft.com/office/drawing/2014/main" id="{C20DFC6E-CE65-E94B-921D-38F386E173F2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2060462" y="7411876"/>
            <a:ext cx="1197088" cy="533480"/>
          </a:xfrm>
        </p:spPr>
        <p:txBody>
          <a:bodyPr lIns="0" tIns="0" rIns="0" bIns="0" rtlCol="0">
            <a:noAutofit/>
          </a:bodyPr>
          <a:lstStyle>
            <a:lvl1pPr marL="0" indent="0">
              <a:lnSpc>
                <a:spcPct val="100000"/>
              </a:lnSpc>
              <a:buNone/>
              <a:defRPr sz="788" b="0" i="0">
                <a:solidFill>
                  <a:schemeClr val="bg1"/>
                </a:solidFill>
                <a:latin typeface="+mn-lt"/>
              </a:defRPr>
            </a:lvl1pPr>
            <a:lvl2pPr>
              <a:defRPr sz="2250"/>
            </a:lvl2pPr>
            <a:lvl3pPr>
              <a:defRPr sz="2250"/>
            </a:lvl3pPr>
            <a:lvl4pPr>
              <a:defRPr sz="2250"/>
            </a:lvl4pPr>
            <a:lvl5pPr>
              <a:defRPr sz="2250"/>
            </a:lvl5pPr>
          </a:lstStyle>
          <a:p>
            <a:pPr lvl="0" rtl="0"/>
            <a:r>
              <a:rPr lang="en-US" noProof="0"/>
              <a:t>Click to edit Master text styles</a:t>
            </a:r>
          </a:p>
        </p:txBody>
      </p:sp>
      <p:sp>
        <p:nvSpPr>
          <p:cNvPr id="25" name="Text Placeholder 29">
            <a:extLst>
              <a:ext uri="{FF2B5EF4-FFF2-40B4-BE49-F238E27FC236}">
                <a16:creationId xmlns:a16="http://schemas.microsoft.com/office/drawing/2014/main" id="{773FBF72-A3D8-2F4E-BAD2-2755F0BE4A47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2060462" y="6532938"/>
            <a:ext cx="1197088" cy="297320"/>
          </a:xfrm>
        </p:spPr>
        <p:txBody>
          <a:bodyPr lIns="0" tIns="0" rIns="0" bIns="0" rtlCol="0">
            <a:noAutofit/>
          </a:bodyPr>
          <a:lstStyle>
            <a:lvl1pPr marL="0" indent="0">
              <a:lnSpc>
                <a:spcPct val="100000"/>
              </a:lnSpc>
              <a:spcBef>
                <a:spcPts val="225"/>
              </a:spcBef>
              <a:buNone/>
              <a:defRPr sz="1013" b="0" i="0">
                <a:solidFill>
                  <a:schemeClr val="tx2"/>
                </a:solidFill>
                <a:latin typeface="+mj-lt"/>
              </a:defRPr>
            </a:lvl1pPr>
            <a:lvl2pPr>
              <a:defRPr sz="2250"/>
            </a:lvl2pPr>
            <a:lvl3pPr>
              <a:defRPr sz="2250"/>
            </a:lvl3pPr>
            <a:lvl4pPr>
              <a:defRPr sz="2250"/>
            </a:lvl4pPr>
            <a:lvl5pPr>
              <a:defRPr sz="2250"/>
            </a:lvl5pPr>
          </a:lstStyle>
          <a:p>
            <a:pPr lvl="0" rtl="0"/>
            <a:r>
              <a:rPr lang="en-US" noProof="0"/>
              <a:t>Click to edit Master text styles</a:t>
            </a: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C402C0D4-D9C4-F547-B996-38177302A3DC}"/>
              </a:ext>
            </a:extLst>
          </p:cNvPr>
          <p:cNvCxnSpPr>
            <a:cxnSpLocks/>
          </p:cNvCxnSpPr>
          <p:nvPr userDrawn="1"/>
        </p:nvCxnSpPr>
        <p:spPr>
          <a:xfrm>
            <a:off x="3581468" y="6141938"/>
            <a:ext cx="1200150" cy="5766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7" name="Text Placeholder 29">
            <a:extLst>
              <a:ext uri="{FF2B5EF4-FFF2-40B4-BE49-F238E27FC236}">
                <a16:creationId xmlns:a16="http://schemas.microsoft.com/office/drawing/2014/main" id="{9B18A1DC-4A61-514B-9F70-1DCC893EBB17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3581468" y="7411876"/>
            <a:ext cx="1197700" cy="533480"/>
          </a:xfrm>
        </p:spPr>
        <p:txBody>
          <a:bodyPr lIns="0" tIns="0" rIns="0" bIns="0" rtlCol="0">
            <a:noAutofit/>
          </a:bodyPr>
          <a:lstStyle>
            <a:lvl1pPr marL="0" indent="0">
              <a:lnSpc>
                <a:spcPct val="100000"/>
              </a:lnSpc>
              <a:buNone/>
              <a:defRPr sz="788" b="0" i="0">
                <a:solidFill>
                  <a:schemeClr val="bg1"/>
                </a:solidFill>
                <a:latin typeface="+mn-lt"/>
              </a:defRPr>
            </a:lvl1pPr>
            <a:lvl2pPr>
              <a:defRPr sz="2250"/>
            </a:lvl2pPr>
            <a:lvl3pPr>
              <a:defRPr sz="2250"/>
            </a:lvl3pPr>
            <a:lvl4pPr>
              <a:defRPr sz="2250"/>
            </a:lvl4pPr>
            <a:lvl5pPr>
              <a:defRPr sz="2250"/>
            </a:lvl5pPr>
          </a:lstStyle>
          <a:p>
            <a:pPr lvl="0" rtl="0"/>
            <a:r>
              <a:rPr lang="en-US" noProof="0"/>
              <a:t>Click to edit Master text styles</a:t>
            </a:r>
          </a:p>
        </p:txBody>
      </p:sp>
      <p:sp>
        <p:nvSpPr>
          <p:cNvPr id="28" name="Text Placeholder 29">
            <a:extLst>
              <a:ext uri="{FF2B5EF4-FFF2-40B4-BE49-F238E27FC236}">
                <a16:creationId xmlns:a16="http://schemas.microsoft.com/office/drawing/2014/main" id="{DD138509-2AA1-D540-90D6-288474956619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3581468" y="6532938"/>
            <a:ext cx="1197700" cy="297320"/>
          </a:xfrm>
        </p:spPr>
        <p:txBody>
          <a:bodyPr lIns="0" tIns="0" rIns="0" bIns="0" rtlCol="0">
            <a:noAutofit/>
          </a:bodyPr>
          <a:lstStyle>
            <a:lvl1pPr marL="0" indent="0">
              <a:lnSpc>
                <a:spcPct val="100000"/>
              </a:lnSpc>
              <a:spcBef>
                <a:spcPts val="225"/>
              </a:spcBef>
              <a:buNone/>
              <a:defRPr sz="1013" b="0" i="0">
                <a:solidFill>
                  <a:schemeClr val="tx2"/>
                </a:solidFill>
                <a:latin typeface="+mj-lt"/>
              </a:defRPr>
            </a:lvl1pPr>
            <a:lvl2pPr>
              <a:defRPr sz="2250"/>
            </a:lvl2pPr>
            <a:lvl3pPr>
              <a:defRPr sz="2250"/>
            </a:lvl3pPr>
            <a:lvl4pPr>
              <a:defRPr sz="2250"/>
            </a:lvl4pPr>
            <a:lvl5pPr>
              <a:defRPr sz="2250"/>
            </a:lvl5pPr>
          </a:lstStyle>
          <a:p>
            <a:pPr lvl="0" rtl="0"/>
            <a:r>
              <a:rPr lang="en-US" noProof="0"/>
              <a:t>Click to edit Master text styles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2655503-4608-4F79-A5D4-B2F67958F263}"/>
              </a:ext>
            </a:extLst>
          </p:cNvPr>
          <p:cNvSpPr>
            <a:spLocks noGrp="1"/>
          </p:cNvSpPr>
          <p:nvPr>
            <p:ph type="dt" sz="half" idx="25"/>
          </p:nvPr>
        </p:nvSpPr>
        <p:spPr/>
        <p:txBody>
          <a:bodyPr rtlCol="0"/>
          <a:lstStyle/>
          <a:p>
            <a:pPr rtl="0"/>
            <a:fld id="{C02CDA83-4160-4EEB-AD7D-1C57C21837F3}" type="datetime3">
              <a:rPr lang="en-GB" noProof="0" smtClean="0">
                <a:latin typeface="+mn-lt"/>
              </a:rPr>
              <a:t>19 May, 2024</a:t>
            </a:fld>
            <a:endParaRPr lang="en-GB" noProof="0" dirty="0">
              <a:latin typeface="+mn-lt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DAFA395-FE4C-4A99-A74E-57757D8473E1}"/>
              </a:ext>
            </a:extLst>
          </p:cNvPr>
          <p:cNvSpPr>
            <a:spLocks noGrp="1"/>
          </p:cNvSpPr>
          <p:nvPr>
            <p:ph type="ftr" sz="quarter" idx="26"/>
          </p:nvPr>
        </p:nvSpPr>
        <p:spPr/>
        <p:txBody>
          <a:bodyPr rtlCol="0"/>
          <a:lstStyle/>
          <a:p>
            <a:pPr rtl="0"/>
            <a:r>
              <a:rPr lang="en-GB" noProof="0" dirty="0"/>
              <a:t>Annual Review</a:t>
            </a:r>
            <a:endParaRPr lang="en-GB" b="0" noProof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0A6A117-A0E8-43E1-9120-CE3B8B97667F}"/>
              </a:ext>
            </a:extLst>
          </p:cNvPr>
          <p:cNvSpPr>
            <a:spLocks noGrp="1"/>
          </p:cNvSpPr>
          <p:nvPr>
            <p:ph type="sldNum" sz="quarter" idx="27"/>
          </p:nvPr>
        </p:nvSpPr>
        <p:spPr/>
        <p:txBody>
          <a:bodyPr rtlCol="0"/>
          <a:lstStyle/>
          <a:p>
            <a:pPr rtl="0"/>
            <a:fld id="{294A09A9-5501-47C1-A89A-A340965A2BE2}" type="slidenum">
              <a:rPr lang="en-GB" noProof="0" smtClean="0"/>
              <a:pPr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6087865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478" y="1339142"/>
            <a:ext cx="4757754" cy="1025361"/>
          </a:xfrm>
        </p:spPr>
        <p:txBody>
          <a:bodyPr anchor="ctr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8AC5E797-DDC7-4716-ABC9-2C172A510C23}" type="datetime3">
              <a:rPr lang="en-GB" noProof="0" smtClean="0">
                <a:latin typeface="+mn-lt"/>
              </a:rPr>
              <a:t>19 May, 2024</a:t>
            </a:fld>
            <a:endParaRPr lang="en-GB" noProof="0">
              <a:latin typeface="+mn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en-GB" noProof="0"/>
              <a:t>Annual Review</a:t>
            </a:r>
            <a:endParaRPr lang="en-GB" b="0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758962" y="427166"/>
            <a:ext cx="593481" cy="1108881"/>
          </a:xfrm>
          <a:prstGeom prst="rect">
            <a:avLst/>
          </a:prstGeom>
        </p:spPr>
        <p:txBody>
          <a:bodyPr anchor="b"/>
          <a:lstStyle>
            <a:lvl1pPr algn="ctr">
              <a:defRPr sz="2100"/>
            </a:lvl1pPr>
          </a:lstStyle>
          <a:p>
            <a:pPr rtl="0"/>
            <a:fld id="{294A09A9-5501-47C1-A89A-A340965A2BE2}" type="slidenum">
              <a:rPr lang="en-GB" noProof="0" smtClean="0"/>
              <a:pPr/>
              <a:t>‹#›</a:t>
            </a:fld>
            <a:endParaRPr lang="en-GB" noProof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978067749"/>
      </p:ext>
    </p:extLst>
  </p:cSld>
  <p:clrMapOvr>
    <a:masterClrMapping/>
  </p:clrMapOvr>
  <p:hf hd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191" y="0"/>
            <a:ext cx="6859191" cy="9910042"/>
            <a:chOff x="-1588" y="0"/>
            <a:chExt cx="9145588" cy="6860798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 bwMode="gray">
            <a:xfrm rot="16200000">
              <a:off x="3105027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/>
            <p:nvPr/>
          </p:nvSpPr>
          <p:spPr bwMode="gray">
            <a:xfrm rot="15687606">
              <a:off x="3320102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8151" y="3260961"/>
            <a:ext cx="2318004" cy="4362719"/>
          </a:xfrm>
        </p:spPr>
        <p:txBody>
          <a:bodyPr anchor="ctr"/>
          <a:lstStyle>
            <a:lvl1pPr algn="l">
              <a:defRPr sz="2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39446" y="3260961"/>
            <a:ext cx="2311887" cy="4362719"/>
          </a:xfrm>
        </p:spPr>
        <p:txBody>
          <a:bodyPr anchor="ctr"/>
          <a:lstStyle>
            <a:lvl1pPr marL="0" indent="0" algn="l">
              <a:buNone/>
              <a:defRPr sz="15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8AC5E797-DDC7-4716-ABC9-2C172A510C23}" type="datetime3">
              <a:rPr lang="en-GB" noProof="0" smtClean="0">
                <a:latin typeface="+mn-lt"/>
              </a:rPr>
              <a:t>19 May, 2024</a:t>
            </a:fld>
            <a:endParaRPr lang="en-GB" noProof="0">
              <a:latin typeface="+mn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en-GB" noProof="0"/>
              <a:t>Annual Review</a:t>
            </a:r>
            <a:endParaRPr lang="en-GB" b="0" noProof="0"/>
          </a:p>
        </p:txBody>
      </p:sp>
      <p:sp>
        <p:nvSpPr>
          <p:cNvPr id="8" name="Rectangle 7"/>
          <p:cNvSpPr/>
          <p:nvPr/>
        </p:nvSpPr>
        <p:spPr>
          <a:xfrm>
            <a:off x="5809233" y="0"/>
            <a:ext cx="514350" cy="158810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758962" y="427166"/>
            <a:ext cx="593481" cy="1108881"/>
          </a:xfrm>
          <a:prstGeom prst="rect">
            <a:avLst/>
          </a:prstGeom>
        </p:spPr>
        <p:txBody>
          <a:bodyPr anchor="b"/>
          <a:lstStyle>
            <a:lvl1pPr algn="ctr">
              <a:defRPr sz="2100"/>
            </a:lvl1pPr>
          </a:lstStyle>
          <a:p>
            <a:pPr rtl="0"/>
            <a:fld id="{294A09A9-5501-47C1-A89A-A340965A2BE2}" type="slidenum">
              <a:rPr lang="en-GB" noProof="0" smtClean="0"/>
              <a:pPr/>
              <a:t>‹#›</a:t>
            </a:fld>
            <a:endParaRPr lang="en-GB" noProof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36103892"/>
      </p:ext>
    </p:extLst>
  </p:cSld>
  <p:clrMapOvr>
    <a:masterClrMapping/>
  </p:clrMapOvr>
  <p:hf hd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49830" y="3595512"/>
            <a:ext cx="2727735" cy="50997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0436" y="3595515"/>
            <a:ext cx="2727735" cy="5099756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8AC5E797-DDC7-4716-ABC9-2C172A510C23}" type="datetime3">
              <a:rPr lang="en-GB" noProof="0" smtClean="0">
                <a:latin typeface="+mn-lt"/>
              </a:rPr>
              <a:t>19 May, 2024</a:t>
            </a:fld>
            <a:endParaRPr lang="en-GB" noProof="0">
              <a:latin typeface="+mn-lt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en-GB" noProof="0"/>
              <a:t>Annual Review</a:t>
            </a:r>
            <a:endParaRPr lang="en-GB" b="0" noProof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758962" y="427166"/>
            <a:ext cx="593481" cy="1108881"/>
          </a:xfrm>
          <a:prstGeom prst="rect">
            <a:avLst/>
          </a:prstGeom>
        </p:spPr>
        <p:txBody>
          <a:bodyPr anchor="b"/>
          <a:lstStyle>
            <a:lvl1pPr algn="ctr">
              <a:defRPr sz="2100"/>
            </a:lvl1pPr>
          </a:lstStyle>
          <a:p>
            <a:pPr rtl="0"/>
            <a:fld id="{294A09A9-5501-47C1-A89A-A340965A2BE2}" type="slidenum">
              <a:rPr lang="en-GB" noProof="0" smtClean="0"/>
              <a:pPr/>
              <a:t>‹#›</a:t>
            </a:fld>
            <a:endParaRPr lang="en-GB" noProof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53031444"/>
      </p:ext>
    </p:extLst>
  </p:cSld>
  <p:clrMapOvr>
    <a:masterClrMapping/>
  </p:clrMapOvr>
  <p:hf hd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38" y="3595511"/>
            <a:ext cx="2725127" cy="109675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9830" y="4692264"/>
            <a:ext cx="2727735" cy="4003005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0436" y="3595512"/>
            <a:ext cx="2727734" cy="1092917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0436" y="4688429"/>
            <a:ext cx="2727735" cy="4006841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8AC5E797-DDC7-4716-ABC9-2C172A510C23}" type="datetime3">
              <a:rPr lang="en-GB" noProof="0" smtClean="0">
                <a:latin typeface="+mn-lt"/>
              </a:rPr>
              <a:t>19 May, 2024</a:t>
            </a:fld>
            <a:endParaRPr lang="en-GB" noProof="0">
              <a:latin typeface="+mn-lt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en-GB" noProof="0"/>
              <a:t>Annual Review</a:t>
            </a:r>
            <a:endParaRPr lang="en-GB" b="0" noProof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5758962" y="427166"/>
            <a:ext cx="593481" cy="1108881"/>
          </a:xfrm>
          <a:prstGeom prst="rect">
            <a:avLst/>
          </a:prstGeom>
        </p:spPr>
        <p:txBody>
          <a:bodyPr anchor="b"/>
          <a:lstStyle>
            <a:lvl1pPr algn="ctr">
              <a:defRPr sz="2100"/>
            </a:lvl1pPr>
          </a:lstStyle>
          <a:p>
            <a:pPr rtl="0"/>
            <a:fld id="{294A09A9-5501-47C1-A89A-A340965A2BE2}" type="slidenum">
              <a:rPr lang="en-GB" noProof="0" smtClean="0"/>
              <a:pPr/>
              <a:t>‹#›</a:t>
            </a:fld>
            <a:endParaRPr lang="en-GB" noProof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51623790"/>
      </p:ext>
    </p:extLst>
  </p:cSld>
  <p:clrMapOvr>
    <a:masterClrMapping/>
  </p:clrMapOvr>
  <p:hf hd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8AC5E797-DDC7-4716-ABC9-2C172A510C23}" type="datetime3">
              <a:rPr lang="en-GB" noProof="0" smtClean="0">
                <a:latin typeface="+mn-lt"/>
              </a:rPr>
              <a:t>19 May, 2024</a:t>
            </a:fld>
            <a:endParaRPr lang="en-GB" noProof="0">
              <a:latin typeface="+mn-lt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en-GB" noProof="0"/>
              <a:t>Annual Review</a:t>
            </a:r>
            <a:endParaRPr lang="en-GB" b="0" noProof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758962" y="427166"/>
            <a:ext cx="593481" cy="1108881"/>
          </a:xfrm>
          <a:prstGeom prst="rect">
            <a:avLst/>
          </a:prstGeom>
        </p:spPr>
        <p:txBody>
          <a:bodyPr anchor="b"/>
          <a:lstStyle>
            <a:lvl1pPr algn="ctr">
              <a:defRPr sz="2100"/>
            </a:lvl1pPr>
          </a:lstStyle>
          <a:p>
            <a:pPr rtl="0"/>
            <a:fld id="{294A09A9-5501-47C1-A89A-A340965A2BE2}" type="slidenum">
              <a:rPr lang="en-GB" noProof="0" smtClean="0"/>
              <a:pPr/>
              <a:t>‹#›</a:t>
            </a:fld>
            <a:endParaRPr lang="en-GB" noProof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085618745"/>
      </p:ext>
    </p:extLst>
  </p:cSld>
  <p:clrMapOvr>
    <a:masterClrMapping/>
  </p:clrMapOvr>
  <p:hf hdr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809233" y="0"/>
            <a:ext cx="514350" cy="158810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8AC5E797-DDC7-4716-ABC9-2C172A510C23}" type="datetime3">
              <a:rPr lang="en-GB" noProof="0" smtClean="0">
                <a:latin typeface="+mn-lt"/>
              </a:rPr>
              <a:t>19 May, 2024</a:t>
            </a:fld>
            <a:endParaRPr lang="en-GB" noProof="0">
              <a:latin typeface="+mn-lt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en-GB" noProof="0"/>
              <a:t>Annual Review</a:t>
            </a:r>
            <a:endParaRPr lang="en-GB" b="0" noProof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758962" y="427166"/>
            <a:ext cx="593481" cy="1108881"/>
          </a:xfrm>
          <a:prstGeom prst="rect">
            <a:avLst/>
          </a:prstGeom>
        </p:spPr>
        <p:txBody>
          <a:bodyPr/>
          <a:lstStyle>
            <a:lvl1pPr algn="ctr">
              <a:defRPr sz="2100"/>
            </a:lvl1pPr>
          </a:lstStyle>
          <a:p>
            <a:pPr rtl="0"/>
            <a:fld id="{294A09A9-5501-47C1-A89A-A340965A2BE2}" type="slidenum">
              <a:rPr lang="en-GB" noProof="0" smtClean="0"/>
              <a:pPr/>
              <a:t>‹#›</a:t>
            </a:fld>
            <a:endParaRPr lang="en-GB" noProof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851904647"/>
      </p:ext>
    </p:extLst>
  </p:cSld>
  <p:clrMapOvr>
    <a:masterClrMapping/>
  </p:clrMapOvr>
  <p:hf hdr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191" y="0"/>
            <a:ext cx="6859191" cy="9910042"/>
            <a:chOff x="-1588" y="0"/>
            <a:chExt cx="9145588" cy="6860798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 bwMode="gray">
            <a:xfrm rot="16200000">
              <a:off x="2548536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2" name="Freeform 5"/>
            <p:cNvSpPr/>
            <p:nvPr/>
          </p:nvSpPr>
          <p:spPr bwMode="gray">
            <a:xfrm rot="15687606">
              <a:off x="2769747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830" y="2091267"/>
            <a:ext cx="2034443" cy="2160294"/>
          </a:xfrm>
        </p:spPr>
        <p:txBody>
          <a:bodyPr anchor="b"/>
          <a:lstStyle>
            <a:lvl1pPr algn="l">
              <a:defRPr sz="1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6695" y="2091267"/>
            <a:ext cx="2724638" cy="6604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649831" y="4458777"/>
            <a:ext cx="2034442" cy="4237568"/>
          </a:xfrm>
        </p:spPr>
        <p:txBody>
          <a:bodyPr/>
          <a:lstStyle>
            <a:lvl1pPr marL="0" indent="0">
              <a:buNone/>
              <a:defRPr sz="105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8AC5E797-DDC7-4716-ABC9-2C172A510C23}" type="datetime3">
              <a:rPr lang="en-GB" noProof="0" smtClean="0">
                <a:latin typeface="+mn-lt"/>
              </a:rPr>
              <a:t>19 May, 2024</a:t>
            </a:fld>
            <a:endParaRPr lang="en-GB" noProof="0">
              <a:latin typeface="+mn-lt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en-GB" noProof="0"/>
              <a:t>Annual Review</a:t>
            </a:r>
            <a:endParaRPr lang="en-GB" b="0" noProof="0"/>
          </a:p>
        </p:txBody>
      </p:sp>
      <p:sp>
        <p:nvSpPr>
          <p:cNvPr id="9" name="Rectangle 8"/>
          <p:cNvSpPr/>
          <p:nvPr/>
        </p:nvSpPr>
        <p:spPr>
          <a:xfrm>
            <a:off x="5809233" y="0"/>
            <a:ext cx="514350" cy="158810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758962" y="427166"/>
            <a:ext cx="593481" cy="1108881"/>
          </a:xfrm>
          <a:prstGeom prst="rect">
            <a:avLst/>
          </a:prstGeom>
        </p:spPr>
        <p:txBody>
          <a:bodyPr/>
          <a:lstStyle>
            <a:lvl1pPr algn="ctr">
              <a:defRPr sz="2100"/>
            </a:lvl1pPr>
          </a:lstStyle>
          <a:p>
            <a:pPr rtl="0"/>
            <a:fld id="{294A09A9-5501-47C1-A89A-A340965A2BE2}" type="slidenum">
              <a:rPr lang="en-GB" noProof="0" smtClean="0"/>
              <a:pPr/>
              <a:t>‹#›</a:t>
            </a:fld>
            <a:endParaRPr lang="en-GB" noProof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83105642"/>
      </p:ext>
    </p:extLst>
  </p:cSld>
  <p:clrMapOvr>
    <a:masterClrMapping/>
  </p:clrMapOvr>
  <p:hf hd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191" y="0"/>
            <a:ext cx="6859191" cy="9910042"/>
            <a:chOff x="-1588" y="0"/>
            <a:chExt cx="9145588" cy="6860798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 bwMode="gray">
            <a:xfrm rot="16200000">
              <a:off x="2852610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4" name="Freeform 5"/>
            <p:cNvSpPr/>
            <p:nvPr/>
          </p:nvSpPr>
          <p:spPr bwMode="gray">
            <a:xfrm rot="15687606">
              <a:off x="3074559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830" y="1995341"/>
            <a:ext cx="2240317" cy="2274723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42182" y="1907822"/>
            <a:ext cx="2093327" cy="609035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9830" y="4457700"/>
            <a:ext cx="2240317" cy="3540478"/>
          </a:xfrm>
        </p:spPr>
        <p:txBody>
          <a:bodyPr>
            <a:normAutofit/>
          </a:bodyPr>
          <a:lstStyle>
            <a:lvl1pPr marL="0" indent="0">
              <a:buNone/>
              <a:defRPr sz="105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8AC5E797-DDC7-4716-ABC9-2C172A510C23}" type="datetime3">
              <a:rPr lang="en-GB" noProof="0" smtClean="0">
                <a:latin typeface="+mn-lt"/>
              </a:rPr>
              <a:t>19 May, 2024</a:t>
            </a:fld>
            <a:endParaRPr lang="en-GB" noProof="0">
              <a:latin typeface="+mn-lt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en-GB" noProof="0"/>
              <a:t>Annual Review</a:t>
            </a:r>
            <a:endParaRPr lang="en-GB" b="0" noProof="0"/>
          </a:p>
        </p:txBody>
      </p:sp>
      <p:sp>
        <p:nvSpPr>
          <p:cNvPr id="10" name="Rectangle 9"/>
          <p:cNvSpPr/>
          <p:nvPr/>
        </p:nvSpPr>
        <p:spPr>
          <a:xfrm>
            <a:off x="5809233" y="0"/>
            <a:ext cx="514350" cy="158810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758962" y="427166"/>
            <a:ext cx="593481" cy="1108881"/>
          </a:xfrm>
          <a:prstGeom prst="rect">
            <a:avLst/>
          </a:prstGeom>
        </p:spPr>
        <p:txBody>
          <a:bodyPr/>
          <a:lstStyle>
            <a:lvl1pPr algn="ctr">
              <a:defRPr sz="2100"/>
            </a:lvl1pPr>
          </a:lstStyle>
          <a:p>
            <a:pPr rtl="0"/>
            <a:fld id="{294A09A9-5501-47C1-A89A-A340965A2BE2}" type="slidenum">
              <a:rPr lang="en-GB" noProof="0" smtClean="0"/>
              <a:pPr/>
              <a:t>‹#›</a:t>
            </a:fld>
            <a:endParaRPr lang="en-GB" noProof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58671623"/>
      </p:ext>
    </p:extLst>
  </p:cSld>
  <p:clrMapOvr>
    <a:masterClrMapping/>
  </p:clrMapOvr>
  <p:hf hdr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jpe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-1191" y="0"/>
            <a:ext cx="6859191" cy="9910042"/>
            <a:chOff x="-1588" y="0"/>
            <a:chExt cx="9145588" cy="6860798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1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Freeform 5"/>
            <p:cNvSpPr/>
            <p:nvPr/>
          </p:nvSpPr>
          <p:spPr bwMode="gray">
            <a:xfrm rot="21010068">
              <a:off x="6359946" y="179029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5" name="Freeform 24"/>
            <p:cNvSpPr/>
            <p:nvPr/>
          </p:nvSpPr>
          <p:spPr bwMode="gray">
            <a:xfrm>
              <a:off x="485023" y="1856450"/>
              <a:ext cx="8173954" cy="4535226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649830" y="1339144"/>
            <a:ext cx="4758945" cy="102536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8287" y="3595511"/>
            <a:ext cx="4758945" cy="50997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80833" y="9194609"/>
            <a:ext cx="742949" cy="33028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675" b="1" i="0">
                <a:solidFill>
                  <a:schemeClr val="accent1"/>
                </a:solidFill>
              </a:defRPr>
            </a:lvl1pPr>
          </a:lstStyle>
          <a:p>
            <a:pPr rtl="0"/>
            <a:fld id="{8AC5E797-DDC7-4716-ABC9-2C172A510C23}" type="datetime3">
              <a:rPr lang="en-GB" noProof="0" smtClean="0">
                <a:latin typeface="+mn-lt"/>
              </a:rPr>
              <a:t>19 May, 2024</a:t>
            </a:fld>
            <a:endParaRPr lang="en-GB" noProof="0">
              <a:latin typeface="+mn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43133" y="9194607"/>
            <a:ext cx="2894846" cy="3302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675" b="1" i="0">
                <a:solidFill>
                  <a:schemeClr val="accent1"/>
                </a:solidFill>
              </a:defRPr>
            </a:lvl1pPr>
          </a:lstStyle>
          <a:p>
            <a:pPr rtl="0"/>
            <a:r>
              <a:rPr lang="en-GB" noProof="0"/>
              <a:t>Annual Review</a:t>
            </a:r>
            <a:endParaRPr lang="en-GB" b="0" noProof="0"/>
          </a:p>
        </p:txBody>
      </p:sp>
      <p:sp>
        <p:nvSpPr>
          <p:cNvPr id="26" name="Rectangle 25"/>
          <p:cNvSpPr/>
          <p:nvPr/>
        </p:nvSpPr>
        <p:spPr>
          <a:xfrm>
            <a:off x="5809233" y="0"/>
            <a:ext cx="514350" cy="158810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8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758962" y="427166"/>
            <a:ext cx="593481" cy="1108881"/>
          </a:xfrm>
          <a:prstGeom prst="rect">
            <a:avLst/>
          </a:prstGeom>
        </p:spPr>
        <p:txBody>
          <a:bodyPr anchor="b"/>
          <a:lstStyle>
            <a:lvl1pPr algn="ctr">
              <a:defRPr sz="2100">
                <a:solidFill>
                  <a:schemeClr val="bg1"/>
                </a:solidFill>
              </a:defRPr>
            </a:lvl1pPr>
          </a:lstStyle>
          <a:p>
            <a:pPr rtl="0"/>
            <a:fld id="{294A09A9-5501-47C1-A89A-A340965A2BE2}" type="slidenum">
              <a:rPr lang="en-GB" noProof="0" smtClean="0"/>
              <a:pPr/>
              <a:t>‹#›</a:t>
            </a:fld>
            <a:endParaRPr lang="en-GB" noProof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23208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  <p:sldLayoutId id="2147483708" r:id="rId14"/>
    <p:sldLayoutId id="2147483709" r:id="rId15"/>
    <p:sldLayoutId id="2147483710" r:id="rId16"/>
    <p:sldLayoutId id="2147483711" r:id="rId17"/>
    <p:sldLayoutId id="2147483712" r:id="rId18"/>
    <p:sldLayoutId id="2147483713" r:id="rId19"/>
  </p:sldLayoutIdLst>
  <p:hf hdr="0"/>
  <p:txStyles>
    <p:titleStyle>
      <a:lvl1pPr algn="l" defTabSz="342900" rtl="0" eaLnBrk="1" latinLnBrk="0" hangingPunct="1">
        <a:spcBef>
          <a:spcPct val="0"/>
        </a:spcBef>
        <a:buNone/>
        <a:defRPr sz="2400" b="0" i="0" kern="1200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57175" indent="-257175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5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14350" indent="-212598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72009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05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92583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13157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3609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5538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6942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8646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  <p15:guide id="3" pos="135" userDrawn="1">
          <p15:clr>
            <a:srgbClr val="547EBF"/>
          </p15:clr>
        </p15:guide>
        <p15:guide id="4" orient="horz" pos="347" userDrawn="1">
          <p15:clr>
            <a:srgbClr val="547EBF"/>
          </p15:clr>
        </p15:guide>
        <p15:guide id="5" pos="4185" userDrawn="1">
          <p15:clr>
            <a:srgbClr val="547EBF"/>
          </p15:clr>
        </p15:guide>
        <p15:guide id="6" orient="horz" pos="5893" userDrawn="1">
          <p15:clr>
            <a:srgbClr val="547EBF"/>
          </p15:clr>
        </p15:guide>
        <p15:guide id="7" pos="338" userDrawn="1">
          <p15:clr>
            <a:srgbClr val="547EBF"/>
          </p15:clr>
        </p15:guide>
        <p15:guide id="8" pos="2093" userDrawn="1">
          <p15:clr>
            <a:srgbClr val="547EBF"/>
          </p15:clr>
        </p15:guide>
        <p15:guide id="9" pos="1188" userDrawn="1">
          <p15:clr>
            <a:srgbClr val="547EBF"/>
          </p15:clr>
        </p15:guide>
        <p15:guide id="10" pos="1040" userDrawn="1">
          <p15:clr>
            <a:srgbClr val="547EBF"/>
          </p15:clr>
        </p15:guide>
        <p15:guide id="11" pos="3132" userDrawn="1">
          <p15:clr>
            <a:srgbClr val="547EBF"/>
          </p15:clr>
        </p15:guide>
        <p15:guide id="12" pos="3281" userDrawn="1">
          <p15:clr>
            <a:srgbClr val="547EBF"/>
          </p15:clr>
        </p15:guide>
        <p15:guide id="13" pos="2795" userDrawn="1">
          <p15:clr>
            <a:srgbClr val="9FCC3B"/>
          </p15:clr>
        </p15:guide>
        <p15:guide id="14" pos="2930" userDrawn="1">
          <p15:clr>
            <a:srgbClr val="9FCC3B"/>
          </p15:clr>
        </p15:guide>
        <p15:guide id="15" pos="1526" userDrawn="1">
          <p15:clr>
            <a:srgbClr val="9FCC3B"/>
          </p15:clr>
        </p15:guide>
        <p15:guide id="16" pos="1391" userDrawn="1">
          <p15:clr>
            <a:srgbClr val="9FCC3B"/>
          </p15:clr>
        </p15:guide>
        <p15:guide id="17" pos="221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3E168C-8042-5B4E-A5A4-A5BF693AE2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5750" y="1714228"/>
            <a:ext cx="6286500" cy="851636"/>
          </a:xfrm>
        </p:spPr>
        <p:txBody>
          <a:bodyPr rtlCol="0"/>
          <a:lstStyle/>
          <a:p>
            <a:pPr algn="ctr" rtl="0"/>
            <a:r>
              <a:rPr lang="en-GB" sz="3600" dirty="0">
                <a:latin typeface="Amasis MT Pro Black" panose="02040A04050005020304" pitchFamily="18" charset="0"/>
              </a:rPr>
              <a:t>Wesleyan Reform Union</a:t>
            </a:r>
            <a:br>
              <a:rPr lang="en-GB" sz="3200" dirty="0">
                <a:latin typeface="Amasis MT Pro Black" panose="02040A04050005020304" pitchFamily="18" charset="0"/>
              </a:rPr>
            </a:br>
            <a:br>
              <a:rPr lang="en-GB" sz="3200" dirty="0">
                <a:latin typeface="Amasis MT Pro Black" panose="02040A04050005020304" pitchFamily="18" charset="0"/>
              </a:rPr>
            </a:br>
            <a:r>
              <a:rPr lang="en-GB" sz="3200" dirty="0">
                <a:latin typeface="Amasis MT Pro Black" panose="02040A04050005020304" pitchFamily="18" charset="0"/>
              </a:rPr>
              <a:t>Safeguarding Standards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3E37451-E244-0A15-2BA5-8C146FB3BF1B}"/>
              </a:ext>
            </a:extLst>
          </p:cNvPr>
          <p:cNvSpPr/>
          <p:nvPr/>
        </p:nvSpPr>
        <p:spPr>
          <a:xfrm>
            <a:off x="3429000" y="6072188"/>
            <a:ext cx="1743075" cy="21431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FEC74C1-DA18-04A7-287A-D1AC9A6D073A}"/>
              </a:ext>
            </a:extLst>
          </p:cNvPr>
          <p:cNvSpPr txBox="1"/>
          <p:nvPr/>
        </p:nvSpPr>
        <p:spPr>
          <a:xfrm>
            <a:off x="2043113" y="3686175"/>
            <a:ext cx="4086225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latin typeface="Amasis MT Pro Medium" panose="02040604050005020304" pitchFamily="18" charset="0"/>
              </a:rPr>
              <a:t>The WRU Safeguarding standards are statements of what we want to achieve in all our safeguarding work within our churches.</a:t>
            </a:r>
          </a:p>
          <a:p>
            <a:r>
              <a:rPr lang="en-GB" sz="2000" dirty="0">
                <a:latin typeface="Amasis MT Pro Medium" panose="02040604050005020304" pitchFamily="18" charset="0"/>
              </a:rPr>
              <a:t>We hope that all churches will adopt these standards within their own fellowships.</a:t>
            </a:r>
          </a:p>
        </p:txBody>
      </p:sp>
    </p:spTree>
    <p:extLst>
      <p:ext uri="{BB962C8B-B14F-4D97-AF65-F5344CB8AC3E}">
        <p14:creationId xmlns:p14="http://schemas.microsoft.com/office/powerpoint/2010/main" val="29609507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D54756-A790-C845-A85F-35391529E5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2263" y="3518661"/>
            <a:ext cx="2779581" cy="343610"/>
          </a:xfrm>
        </p:spPr>
        <p:txBody>
          <a:bodyPr rtlCol="0">
            <a:normAutofit fontScale="90000"/>
          </a:bodyPr>
          <a:lstStyle/>
          <a:p>
            <a:pPr rtl="0"/>
            <a:r>
              <a:rPr lang="en-GB"/>
              <a:t>Agenda</a:t>
            </a:r>
          </a:p>
        </p:txBody>
      </p:sp>
      <p:sp>
        <p:nvSpPr>
          <p:cNvPr id="15" name="Slide Number Placeholder 14">
            <a:extLst>
              <a:ext uri="{FF2B5EF4-FFF2-40B4-BE49-F238E27FC236}">
                <a16:creationId xmlns:a16="http://schemas.microsoft.com/office/drawing/2014/main" id="{329469AE-B59A-AA41-9085-106D011808F5}"/>
              </a:ext>
            </a:extLst>
          </p:cNvPr>
          <p:cNvSpPr>
            <a:spLocks noGrp="1"/>
          </p:cNvSpPr>
          <p:nvPr>
            <p:ph type="sldNum" sz="quarter" idx="27"/>
          </p:nvPr>
        </p:nvSpPr>
        <p:spPr>
          <a:xfrm>
            <a:off x="546497" y="6586061"/>
            <a:ext cx="294323" cy="139304"/>
          </a:xfrm>
        </p:spPr>
        <p:txBody>
          <a:bodyPr rtlCol="0"/>
          <a:lstStyle/>
          <a:p>
            <a:pPr rtl="0"/>
            <a:fld id="{294A09A9-5501-47C1-A89A-A340965A2BE2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CE4FFAF2-B60D-1574-28C8-DA4D0E1E6730}"/>
              </a:ext>
            </a:extLst>
          </p:cNvPr>
          <p:cNvSpPr txBox="1"/>
          <p:nvPr/>
        </p:nvSpPr>
        <p:spPr>
          <a:xfrm>
            <a:off x="556551" y="818702"/>
            <a:ext cx="358682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>
                <a:solidFill>
                  <a:schemeClr val="bg1"/>
                </a:solidFill>
              </a:rPr>
              <a:t>The 5</a:t>
            </a:r>
          </a:p>
          <a:p>
            <a:r>
              <a:rPr lang="en-GB" sz="4000" dirty="0">
                <a:solidFill>
                  <a:schemeClr val="bg1"/>
                </a:solidFill>
              </a:rPr>
              <a:t>Safeguarding </a:t>
            </a:r>
          </a:p>
          <a:p>
            <a:r>
              <a:rPr lang="en-GB" sz="4000" dirty="0">
                <a:solidFill>
                  <a:schemeClr val="bg1"/>
                </a:solidFill>
              </a:rPr>
              <a:t>Standards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520FC90A-34A7-5F7A-6223-DBDD777963A4}"/>
              </a:ext>
            </a:extLst>
          </p:cNvPr>
          <p:cNvSpPr/>
          <p:nvPr/>
        </p:nvSpPr>
        <p:spPr>
          <a:xfrm>
            <a:off x="300038" y="5815013"/>
            <a:ext cx="4857750" cy="7710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E60544BA-8C68-51FE-AADB-C62C5F183E80}"/>
              </a:ext>
            </a:extLst>
          </p:cNvPr>
          <p:cNvSpPr/>
          <p:nvPr/>
        </p:nvSpPr>
        <p:spPr>
          <a:xfrm>
            <a:off x="149469" y="3204679"/>
            <a:ext cx="57259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1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457F2472-74FF-6B43-D835-1E7B02B9CFA2}"/>
              </a:ext>
            </a:extLst>
          </p:cNvPr>
          <p:cNvSpPr txBox="1"/>
          <p:nvPr/>
        </p:nvSpPr>
        <p:spPr>
          <a:xfrm>
            <a:off x="707773" y="3457561"/>
            <a:ext cx="37927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Leadership and Culture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1579AB12-8065-1649-7E56-364F1ACFA355}"/>
              </a:ext>
            </a:extLst>
          </p:cNvPr>
          <p:cNvSpPr txBox="1"/>
          <p:nvPr/>
        </p:nvSpPr>
        <p:spPr>
          <a:xfrm>
            <a:off x="693485" y="3933519"/>
            <a:ext cx="5299574" cy="769441"/>
          </a:xfrm>
          <a:prstGeom prst="rect">
            <a:avLst/>
          </a:prstGeom>
          <a:solidFill>
            <a:srgbClr val="FFCCFF"/>
          </a:solidFill>
          <a:ln>
            <a:solidFill>
              <a:schemeClr val="accent1">
                <a:shade val="15000"/>
              </a:schemeClr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n-GB" sz="1400" dirty="0"/>
              <a:t>The church should have an effective leadership which promotes a healthy culture which leads to high quality safeguarding practices and outcomes</a:t>
            </a:r>
            <a:r>
              <a:rPr lang="en-GB" sz="1600" dirty="0"/>
              <a:t>.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F101F633-EC5F-78CA-E819-A653243D7B5C}"/>
              </a:ext>
            </a:extLst>
          </p:cNvPr>
          <p:cNvSpPr/>
          <p:nvPr/>
        </p:nvSpPr>
        <p:spPr>
          <a:xfrm>
            <a:off x="132960" y="5841930"/>
            <a:ext cx="57259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CCFF99"/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3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0B558E71-84EE-0C91-B742-42659DC7FADC}"/>
              </a:ext>
            </a:extLst>
          </p:cNvPr>
          <p:cNvSpPr txBox="1"/>
          <p:nvPr/>
        </p:nvSpPr>
        <p:spPr>
          <a:xfrm>
            <a:off x="707773" y="6083413"/>
            <a:ext cx="37927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Prevention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A653AC9D-6061-402F-A8C4-D35A60EA8CF3}"/>
              </a:ext>
            </a:extLst>
          </p:cNvPr>
          <p:cNvSpPr txBox="1"/>
          <p:nvPr/>
        </p:nvSpPr>
        <p:spPr>
          <a:xfrm>
            <a:off x="743632" y="6571657"/>
            <a:ext cx="5299574" cy="523220"/>
          </a:xfrm>
          <a:prstGeom prst="rect">
            <a:avLst/>
          </a:prstGeom>
          <a:solidFill>
            <a:srgbClr val="CCFFCC"/>
          </a:solidFill>
          <a:ln>
            <a:solidFill>
              <a:schemeClr val="accent1">
                <a:shade val="15000"/>
              </a:schemeClr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n-GB" sz="1400" dirty="0"/>
              <a:t>The church has in place a range of measures which are effective in preventing abuse from happening.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45FF7386-ED8D-4442-34B8-5292EEAAB160}"/>
              </a:ext>
            </a:extLst>
          </p:cNvPr>
          <p:cNvSpPr/>
          <p:nvPr/>
        </p:nvSpPr>
        <p:spPr>
          <a:xfrm>
            <a:off x="120892" y="4409527"/>
            <a:ext cx="57259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CCECFF"/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2</a:t>
            </a:r>
            <a:endParaRPr lang="en-US" sz="5400" b="1" cap="none" spc="0" dirty="0">
              <a:ln w="12700">
                <a:solidFill>
                  <a:schemeClr val="accent1"/>
                </a:solidFill>
                <a:prstDash val="solid"/>
              </a:ln>
              <a:solidFill>
                <a:srgbClr val="CCECFF"/>
              </a:solid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8135F6C9-D5A4-170D-CF22-C5D04A5C16A5}"/>
              </a:ext>
            </a:extLst>
          </p:cNvPr>
          <p:cNvSpPr txBox="1"/>
          <p:nvPr/>
        </p:nvSpPr>
        <p:spPr>
          <a:xfrm>
            <a:off x="736337" y="5115965"/>
            <a:ext cx="5299574" cy="954107"/>
          </a:xfrm>
          <a:prstGeom prst="rect">
            <a:avLst/>
          </a:prstGeom>
          <a:solidFill>
            <a:srgbClr val="CCECFF"/>
          </a:solidFill>
          <a:ln>
            <a:solidFill>
              <a:schemeClr val="accent1">
                <a:shade val="15000"/>
              </a:schemeClr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n-GB" sz="1400" dirty="0"/>
              <a:t>Our safety plans, processes and risk assessments result in positive outcomes for children and vulnerable adults. Our assessment is underpinned by effective local partnership working.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D31A22C2-346C-8805-0B80-6DD4D9223B05}"/>
              </a:ext>
            </a:extLst>
          </p:cNvPr>
          <p:cNvSpPr txBox="1"/>
          <p:nvPr/>
        </p:nvSpPr>
        <p:spPr>
          <a:xfrm>
            <a:off x="736337" y="4671952"/>
            <a:ext cx="52614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Recognising and Managing Risk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B3F3EF0E-6F97-FBDF-6F1A-20670F9B44F0}"/>
              </a:ext>
            </a:extLst>
          </p:cNvPr>
          <p:cNvSpPr/>
          <p:nvPr/>
        </p:nvSpPr>
        <p:spPr>
          <a:xfrm>
            <a:off x="148381" y="8175986"/>
            <a:ext cx="572593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FFCCCC"/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5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D522FFE9-0F7A-27A0-8C94-17DF74C25B7D}"/>
              </a:ext>
            </a:extLst>
          </p:cNvPr>
          <p:cNvSpPr txBox="1"/>
          <p:nvPr/>
        </p:nvSpPr>
        <p:spPr>
          <a:xfrm>
            <a:off x="755385" y="8337904"/>
            <a:ext cx="52614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Victims of Abuse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1D34AC7F-DC61-F77D-E521-C989346F209F}"/>
              </a:ext>
            </a:extLst>
          </p:cNvPr>
          <p:cNvSpPr txBox="1"/>
          <p:nvPr/>
        </p:nvSpPr>
        <p:spPr>
          <a:xfrm>
            <a:off x="798254" y="8805580"/>
            <a:ext cx="5299574" cy="738664"/>
          </a:xfrm>
          <a:prstGeom prst="rect">
            <a:avLst/>
          </a:prstGeom>
          <a:solidFill>
            <a:srgbClr val="FFCCCC"/>
          </a:solidFill>
          <a:ln>
            <a:solidFill>
              <a:schemeClr val="accent1">
                <a:shade val="15000"/>
              </a:schemeClr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n-GB" sz="1400" dirty="0"/>
              <a:t>Victims experience the swiftness of our response to the disclosure and their following support in a positive way, helping their search for justice and healing.</a:t>
            </a: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0679905B-CE78-FEE3-6965-100145FE27C1}"/>
              </a:ext>
            </a:extLst>
          </p:cNvPr>
          <p:cNvSpPr/>
          <p:nvPr/>
        </p:nvSpPr>
        <p:spPr>
          <a:xfrm>
            <a:off x="120231" y="6882815"/>
            <a:ext cx="57259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FFFFCC"/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4</a:t>
            </a:r>
            <a:endParaRPr lang="en-US" sz="5400" b="1" cap="none" spc="0" dirty="0">
              <a:ln w="12700">
                <a:solidFill>
                  <a:schemeClr val="accent1"/>
                </a:solidFill>
                <a:prstDash val="solid"/>
              </a:ln>
              <a:solidFill>
                <a:srgbClr val="FFFFCC"/>
              </a:solid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571A6E49-91A5-150D-120E-C0AEA5A9332A}"/>
              </a:ext>
            </a:extLst>
          </p:cNvPr>
          <p:cNvSpPr txBox="1"/>
          <p:nvPr/>
        </p:nvSpPr>
        <p:spPr>
          <a:xfrm>
            <a:off x="757920" y="7102785"/>
            <a:ext cx="52614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Learning and support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F160DFB6-E08A-F36E-15FC-241F47BC1829}"/>
              </a:ext>
            </a:extLst>
          </p:cNvPr>
          <p:cNvSpPr txBox="1"/>
          <p:nvPr/>
        </p:nvSpPr>
        <p:spPr>
          <a:xfrm>
            <a:off x="755385" y="7578050"/>
            <a:ext cx="5299574" cy="738664"/>
          </a:xfrm>
          <a:prstGeom prst="rect">
            <a:avLst/>
          </a:prstGeom>
          <a:solidFill>
            <a:srgbClr val="FFFF00">
              <a:alpha val="27000"/>
            </a:srgbClr>
          </a:solidFill>
          <a:ln>
            <a:solidFill>
              <a:schemeClr val="accent1">
                <a:shade val="15000"/>
              </a:schemeClr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n-GB" sz="1400" dirty="0"/>
              <a:t>All members and volunteers in regulated activity are trained and supported to a level that allows them to respond to safeguarding situations and victims effectively.</a:t>
            </a:r>
          </a:p>
        </p:txBody>
      </p:sp>
    </p:spTree>
    <p:extLst>
      <p:ext uri="{BB962C8B-B14F-4D97-AF65-F5344CB8AC3E}">
        <p14:creationId xmlns:p14="http://schemas.microsoft.com/office/powerpoint/2010/main" val="2898609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16CC12-1082-EFFB-02ED-0489FCB364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Leadership and Culture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0794B78-C957-16E0-DC46-3F3B82D060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r>
              <a:rPr lang="en-GB" noProof="0" dirty="0">
                <a:latin typeface="+mn-lt"/>
              </a:rPr>
              <a:t>1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90DEE65-CE26-CC4F-8D5C-65DEFDCC27F4}"/>
              </a:ext>
            </a:extLst>
          </p:cNvPr>
          <p:cNvSpPr txBox="1"/>
          <p:nvPr/>
        </p:nvSpPr>
        <p:spPr>
          <a:xfrm>
            <a:off x="471488" y="3586163"/>
            <a:ext cx="5880955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Amasis MT Pro Medium" panose="02040604050005020304" pitchFamily="18" charset="0"/>
              </a:rPr>
              <a:t>The leadership of the church fosters a safe and healthy culture with regards to safeguarding.</a:t>
            </a:r>
          </a:p>
          <a:p>
            <a:r>
              <a:rPr lang="en-GB" dirty="0">
                <a:latin typeface="Amasis MT Pro Medium" panose="02040604050005020304" pitchFamily="18" charset="0"/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Amasis MT Pro Medium" panose="02040604050005020304" pitchFamily="18" charset="0"/>
              </a:rPr>
              <a:t>Has a whole church policy for safeguarding where questions may be asked or concerns raised about policy or procedure in a safe environment without fear of recrimination.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latin typeface="Amasis MT Pro Medium" panose="020406040500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Amasis MT Pro Medium" panose="02040604050005020304" pitchFamily="18" charset="0"/>
              </a:rPr>
              <a:t>Engages with and promotes the welfare of children, vulnerable adults and survivors of abuse.</a:t>
            </a:r>
          </a:p>
          <a:p>
            <a:endParaRPr lang="en-GB" dirty="0">
              <a:latin typeface="Amasis MT Pro Medium" panose="020406040500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6355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F7FD76-868C-0C7B-7D59-6EDB630ED1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Recognising and Managing Risk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F7123AD-706A-CD22-A746-D75282A58E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endParaRPr lang="en-GB" noProof="0" dirty="0">
              <a:latin typeface="+mn-lt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F69CC2A-E870-09BF-A6E4-E26A056E24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r>
              <a:rPr lang="en-GB" dirty="0">
                <a:latin typeface="+mn-lt"/>
              </a:rPr>
              <a:t>2</a:t>
            </a:r>
            <a:endParaRPr lang="en-GB" noProof="0" dirty="0">
              <a:latin typeface="+mn-lt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F6905FD-819C-A1AD-1DB5-7D4CB9FB19A8}"/>
              </a:ext>
            </a:extLst>
          </p:cNvPr>
          <p:cNvSpPr txBox="1"/>
          <p:nvPr/>
        </p:nvSpPr>
        <p:spPr>
          <a:xfrm>
            <a:off x="443133" y="3886200"/>
            <a:ext cx="598064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Amasis MT Pro Medium" panose="02040604050005020304" pitchFamily="18" charset="0"/>
              </a:rPr>
              <a:t>Identifies, reports and responds to any safeguarding concerns in  line with the church policy.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latin typeface="Amasis MT Pro Medium" panose="020406040500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Amasis MT Pro Medium" panose="02040604050005020304" pitchFamily="18" charset="0"/>
              </a:rPr>
              <a:t>Records all concerns in a clear and concise manner.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latin typeface="Amasis MT Pro Medium" panose="020406040500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Amasis MT Pro Medium" panose="02040604050005020304" pitchFamily="18" charset="0"/>
              </a:rPr>
              <a:t>Shares safeguarding information and good practice with all members of the church through official channels.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latin typeface="Amasis MT Pro Medium" panose="020406040500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Amasis MT Pro Medium" panose="02040604050005020304" pitchFamily="18" charset="0"/>
              </a:rPr>
              <a:t>Stores and shares any personal information in a way that is sensitive and in line with data protection and the GDPR.</a:t>
            </a:r>
          </a:p>
        </p:txBody>
      </p:sp>
    </p:spTree>
    <p:extLst>
      <p:ext uri="{BB962C8B-B14F-4D97-AF65-F5344CB8AC3E}">
        <p14:creationId xmlns:p14="http://schemas.microsoft.com/office/powerpoint/2010/main" val="36750266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F7FD76-868C-0C7B-7D59-6EDB630ED1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Prevention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F69CC2A-E870-09BF-A6E4-E26A056E24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r>
              <a:rPr lang="en-GB" noProof="0" dirty="0"/>
              <a:t>3</a:t>
            </a:r>
            <a:endParaRPr lang="en-GB" noProof="0" dirty="0">
              <a:latin typeface="+mn-lt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F6905FD-819C-A1AD-1DB5-7D4CB9FB19A8}"/>
              </a:ext>
            </a:extLst>
          </p:cNvPr>
          <p:cNvSpPr txBox="1"/>
          <p:nvPr/>
        </p:nvSpPr>
        <p:spPr>
          <a:xfrm>
            <a:off x="438675" y="3442692"/>
            <a:ext cx="5980649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Amasis MT Pro Medium" panose="02040604050005020304" pitchFamily="18" charset="0"/>
              </a:rPr>
              <a:t>We develop, adopt and share good safeguarding practices within our churches.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latin typeface="Amasis MT Pro Medium" panose="020406040500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Amasis MT Pro Medium" panose="02040604050005020304" pitchFamily="18" charset="0"/>
              </a:rPr>
              <a:t>We follow safe recruitment procedures when appointing staff and recruiting volunteers.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latin typeface="Amasis MT Pro Medium" panose="020406040500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Amasis MT Pro Medium" panose="02040604050005020304" pitchFamily="18" charset="0"/>
              </a:rPr>
              <a:t>We use a range of good materials and methods to promote safeguarding to all audiences.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latin typeface="Amasis MT Pro Medium" panose="020406040500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Amasis MT Pro Medium" panose="02040604050005020304" pitchFamily="18" charset="0"/>
              </a:rPr>
              <a:t>We ensure that safeguarding is discussed and evaluated at all church meetings.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latin typeface="Amasis MT Pro Medium" panose="020406040500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Amasis MT Pro Medium" panose="02040604050005020304" pitchFamily="18" charset="0"/>
              </a:rPr>
              <a:t>We manage risk for all our church activities, identifying safeguarding risks to both those delivering and receiving activities.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latin typeface="Amasis MT Pro Medium" panose="020406040500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Amasis MT Pro Medium" panose="02040604050005020304" pitchFamily="18" charset="0"/>
              </a:rPr>
              <a:t>We raise awareness of different kinds of abuse, and contemporary safeguarding issues.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latin typeface="Amasis MT Pro Medium" panose="020406040500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Amasis MT Pro Medium" panose="02040604050005020304" pitchFamily="18" charset="0"/>
              </a:rPr>
              <a:t>We avoid lone working where possible to keep everyone safe.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latin typeface="Amasis MT Pro Medium" panose="020406040500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latin typeface="Amasis MT Pro Medium" panose="020406040500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03826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16CC12-1082-EFFB-02ED-0489FCB364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Learning and Support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0794B78-C957-16E0-DC46-3F3B82D060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r>
              <a:rPr lang="en-GB" dirty="0"/>
              <a:t>4</a:t>
            </a:r>
            <a:endParaRPr lang="en-GB" noProof="0" dirty="0">
              <a:latin typeface="+mn-lt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90DEE65-CE26-CC4F-8D5C-65DEFDCC27F4}"/>
              </a:ext>
            </a:extLst>
          </p:cNvPr>
          <p:cNvSpPr txBox="1"/>
          <p:nvPr/>
        </p:nvSpPr>
        <p:spPr>
          <a:xfrm>
            <a:off x="471488" y="3586163"/>
            <a:ext cx="5880955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Amasis MT Pro Medium" panose="02040604050005020304" pitchFamily="18" charset="0"/>
              </a:rPr>
              <a:t>Ensures members of the church involved with regulated activity are up to date with their safeguarding learning and Knowledge.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latin typeface="Amasis MT Pro Medium" panose="020406040500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Amasis MT Pro Medium" panose="02040604050005020304" pitchFamily="18" charset="0"/>
              </a:rPr>
              <a:t>Support safeguarding offices with their safeguarding roles.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latin typeface="Amasis MT Pro Medium" panose="020406040500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Amasis MT Pro Medium" panose="02040604050005020304" pitchFamily="18" charset="0"/>
              </a:rPr>
              <a:t>Ensure all members of the church understand their role in safeguarding children and vulnerable adults and ensure they have basic safeguarding knowledge.</a:t>
            </a:r>
          </a:p>
          <a:p>
            <a:endParaRPr lang="en-GB" dirty="0">
              <a:latin typeface="Amasis MT Pro Medium" panose="02040604050005020304" pitchFamily="18" charset="0"/>
            </a:endParaRPr>
          </a:p>
          <a:p>
            <a:endParaRPr lang="en-GB" dirty="0">
              <a:latin typeface="Amasis MT Pro Medium" panose="02040604050005020304" pitchFamily="18" charset="0"/>
            </a:endParaRPr>
          </a:p>
          <a:p>
            <a:endParaRPr lang="en-GB" dirty="0">
              <a:latin typeface="Amasis MT Pro Medium" panose="020406040500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09635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16CC12-1082-EFFB-02ED-0489FCB364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Victims of Abuse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0794B78-C957-16E0-DC46-3F3B82D060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r>
              <a:rPr lang="en-GB" dirty="0"/>
              <a:t>5</a:t>
            </a:r>
            <a:endParaRPr lang="en-GB" noProof="0" dirty="0">
              <a:latin typeface="+mn-lt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90DEE65-CE26-CC4F-8D5C-65DEFDCC27F4}"/>
              </a:ext>
            </a:extLst>
          </p:cNvPr>
          <p:cNvSpPr txBox="1"/>
          <p:nvPr/>
        </p:nvSpPr>
        <p:spPr>
          <a:xfrm>
            <a:off x="471488" y="3586163"/>
            <a:ext cx="5880955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Amasis MT Pro Medium" panose="02040604050005020304" pitchFamily="18" charset="0"/>
              </a:rPr>
              <a:t>Ensure we hear, respect, believe and genuinely care for those who are reporting abuse.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latin typeface="Amasis MT Pro Medium" panose="020406040500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Amasis MT Pro Medium" panose="02040604050005020304" pitchFamily="18" charset="0"/>
              </a:rPr>
              <a:t>Respond to any disclosure in a victim centred way.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latin typeface="Amasis MT Pro Medium" panose="020406040500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Amasis MT Pro Medium" panose="02040604050005020304" pitchFamily="18" charset="0"/>
              </a:rPr>
              <a:t>Acts on all safeguarding concerns appropriately and in a timely manner.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latin typeface="Amasis MT Pro Medium" panose="020406040500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Amasis MT Pro Medium" panose="02040604050005020304" pitchFamily="18" charset="0"/>
              </a:rPr>
              <a:t>Is aware of procedures in place following a disclosure and can communicate that to those that report abuse.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latin typeface="Amasis MT Pro Medium" panose="020406040500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Amasis MT Pro Medium" panose="02040604050005020304" pitchFamily="18" charset="0"/>
              </a:rPr>
              <a:t>Supports victims and survivors of abuse in accessing support services.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latin typeface="Amasis MT Pro Medium" panose="020406040500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Amasis MT Pro Medium" panose="02040604050005020304" pitchFamily="18" charset="0"/>
              </a:rPr>
              <a:t>Ensure that our faith and our Christian theology is used with victims and survivors sensitively and with consent, to help provide care and support.</a:t>
            </a:r>
          </a:p>
        </p:txBody>
      </p:sp>
    </p:spTree>
    <p:extLst>
      <p:ext uri="{BB962C8B-B14F-4D97-AF65-F5344CB8AC3E}">
        <p14:creationId xmlns:p14="http://schemas.microsoft.com/office/powerpoint/2010/main" val="340290582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426e97fa315356fffbdcd9876fe988c2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14b8f0def80e6d70ce3def20c90759ae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9EC1AB0-9704-404D-B6D3-819D938AC55B}">
  <ds:schemaRefs>
    <ds:schemaRef ds:uri="http://schemas.microsoft.com/office/2006/documentManagement/types"/>
    <ds:schemaRef ds:uri="http://purl.org/dc/dcmitype/"/>
    <ds:schemaRef ds:uri="http://www.w3.org/XML/1998/namespace"/>
    <ds:schemaRef ds:uri="16c05727-aa75-4e4a-9b5f-8a80a1165891"/>
    <ds:schemaRef ds:uri="http://purl.org/dc/terms/"/>
    <ds:schemaRef ds:uri="http://purl.org/dc/elements/1.1/"/>
    <ds:schemaRef ds:uri="http://schemas.microsoft.com/office/2006/metadata/properties"/>
    <ds:schemaRef ds:uri="71af3243-3dd4-4a8d-8c0d-dd76da1f02a5"/>
    <ds:schemaRef ds:uri="http://schemas.microsoft.com/office/infopath/2007/PartnerControls"/>
    <ds:schemaRef ds:uri="http://schemas.openxmlformats.org/package/2006/metadata/core-properties"/>
  </ds:schemaRefs>
</ds:datastoreItem>
</file>

<file path=customXml/itemProps2.xml><?xml version="1.0" encoding="utf-8"?>
<ds:datastoreItem xmlns:ds="http://schemas.openxmlformats.org/officeDocument/2006/customXml" ds:itemID="{1D20B6E4-879E-4E6C-BDE7-261540CD376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4F21D10-BD83-491A-AAA6-945C2DB1EB0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137</TotalTime>
  <Words>579</Words>
  <Application>Microsoft Office PowerPoint</Application>
  <PresentationFormat>A4 Paper (210x297 mm)</PresentationFormat>
  <Paragraphs>77</Paragraphs>
  <Slides>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Amasis MT Pro Black</vt:lpstr>
      <vt:lpstr>Amasis MT Pro Medium</vt:lpstr>
      <vt:lpstr>Arial</vt:lpstr>
      <vt:lpstr>Calibri</vt:lpstr>
      <vt:lpstr>Century Gothic</vt:lpstr>
      <vt:lpstr>Wingdings 3</vt:lpstr>
      <vt:lpstr>Ion Boardroom</vt:lpstr>
      <vt:lpstr>Wesleyan Reform Union  Safeguarding Standards</vt:lpstr>
      <vt:lpstr>Agenda</vt:lpstr>
      <vt:lpstr>Leadership and Culture</vt:lpstr>
      <vt:lpstr>Recognising and Managing Risk</vt:lpstr>
      <vt:lpstr>Prevention</vt:lpstr>
      <vt:lpstr>Learning and Support</vt:lpstr>
      <vt:lpstr>Victims of Abuse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Wesleyan Reform Union  Safeguarding Standards</dc:title>
  <dc:creator>simon sykes</dc:creator>
  <cp:lastModifiedBy>simon sykes</cp:lastModifiedBy>
  <cp:revision>1</cp:revision>
  <cp:lastPrinted>2024-04-29T14:50:46Z</cp:lastPrinted>
  <dcterms:created xsi:type="dcterms:W3CDTF">2024-04-29T14:08:00Z</dcterms:created>
  <dcterms:modified xsi:type="dcterms:W3CDTF">2024-05-19T20:59:22Z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